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3" r:id="rId2"/>
    <p:sldMasterId id="2147483693" r:id="rId3"/>
    <p:sldMasterId id="2147483703" r:id="rId4"/>
  </p:sldMasterIdLst>
  <p:notesMasterIdLst>
    <p:notesMasterId r:id="rId12"/>
  </p:notesMasterIdLst>
  <p:sldIdLst>
    <p:sldId id="333" r:id="rId5"/>
    <p:sldId id="452" r:id="rId6"/>
    <p:sldId id="462" r:id="rId7"/>
    <p:sldId id="453" r:id="rId8"/>
    <p:sldId id="576" r:id="rId9"/>
    <p:sldId id="465" r:id="rId10"/>
    <p:sldId id="359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17" autoAdjust="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DB08D-3DF5-45C1-9B77-1CA094F4559C}" type="datetimeFigureOut">
              <a:rPr lang="de-DE" smtClean="0"/>
              <a:t>01.07.2021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7BBBE-DF4B-44BD-9EED-0F566FBE21D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7726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CE4CD-1BF3-4518-B437-5BCACCCD7E9C}" type="slidenum">
              <a:rPr lang="de-DE" smtClean="0">
                <a:solidFill>
                  <a:prstClr val="black"/>
                </a:solidFill>
              </a:rPr>
              <a:pPr/>
              <a:t>1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982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7BBBE-DF4B-44BD-9EED-0F566FBE21D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2061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7BBBE-DF4B-44BD-9EED-0F566FBE21D1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8286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7BBBE-DF4B-44BD-9EED-0F566FBE21D1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1109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7BBBE-DF4B-44BD-9EED-0F566FBE21D1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5461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4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fol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148" y="5297844"/>
            <a:ext cx="864000" cy="1044127"/>
          </a:xfrm>
          <a:prstGeom prst="rect">
            <a:avLst/>
          </a:prstGeom>
        </p:spPr>
      </p:pic>
      <p:sp>
        <p:nvSpPr>
          <p:cNvPr id="19" name="Rechteck 18"/>
          <p:cNvSpPr/>
          <p:nvPr/>
        </p:nvSpPr>
        <p:spPr bwMode="ltGray">
          <a:xfrm>
            <a:off x="-1" y="0"/>
            <a:ext cx="9144001" cy="2537520"/>
          </a:xfrm>
          <a:prstGeom prst="rect">
            <a:avLst/>
          </a:prstGeom>
          <a:solidFill>
            <a:srgbClr val="00235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3933056"/>
            <a:ext cx="7390604" cy="1728192"/>
          </a:xfrm>
          <a:prstGeom prst="rect">
            <a:avLst/>
          </a:prstGeom>
        </p:spPr>
        <p:txBody>
          <a:bodyPr vert="horz" wrap="square" lIns="91440" tIns="0" rIns="9000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lnSpc>
                <a:spcPct val="100000"/>
              </a:lnSpc>
              <a:defRPr sz="4400" b="1">
                <a:solidFill>
                  <a:srgbClr val="002350"/>
                </a:solidFill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 dirty="0"/>
          </a:p>
        </p:txBody>
      </p:sp>
      <p:pic>
        <p:nvPicPr>
          <p:cNvPr id="13" name="Grafik 12" descr="Logo_FSU_Wortmarke.png"/>
          <p:cNvPicPr>
            <a:picLocks noChangeAspect="1"/>
          </p:cNvPicPr>
          <p:nvPr/>
        </p:nvPicPr>
        <p:blipFill>
          <a:blip r:embed="rId3" cstate="print">
            <a:lum bright="100000"/>
          </a:blip>
          <a:stretch>
            <a:fillRect/>
          </a:stretch>
        </p:blipFill>
        <p:spPr>
          <a:xfrm>
            <a:off x="3887310" y="548680"/>
            <a:ext cx="4834838" cy="360040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96800" y="2998800"/>
            <a:ext cx="7361348" cy="640092"/>
          </a:xfrm>
        </p:spPr>
        <p:txBody>
          <a:bodyPr lIns="90000" tIns="0" rIns="90000" bIns="0" anchor="b">
            <a:normAutofit/>
          </a:bodyPr>
          <a:lstStyle>
            <a:lvl1pPr marL="0" indent="0" algn="l">
              <a:buNone/>
              <a:defRPr sz="1800" b="0">
                <a:solidFill>
                  <a:srgbClr val="0023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de-DE"/>
              <a:t>Formatvorlage des Untertitelmasters durch Klicken bearbeiten</a:t>
            </a:r>
            <a:endParaRPr kumimoji="0" lang="en-US" dirty="0"/>
          </a:p>
        </p:txBody>
      </p:sp>
      <p:sp>
        <p:nvSpPr>
          <p:cNvPr id="20" name="Rechteck 19"/>
          <p:cNvSpPr/>
          <p:nvPr/>
        </p:nvSpPr>
        <p:spPr bwMode="ltGray">
          <a:xfrm>
            <a:off x="1" y="6572272"/>
            <a:ext cx="9143999" cy="285728"/>
          </a:xfrm>
          <a:prstGeom prst="rect">
            <a:avLst/>
          </a:prstGeom>
          <a:solidFill>
            <a:srgbClr val="00235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492897"/>
            <a:ext cx="9143999" cy="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943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fol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148" y="5297844"/>
            <a:ext cx="864000" cy="1044127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 bwMode="ltGray">
          <a:xfrm>
            <a:off x="-1" y="0"/>
            <a:ext cx="9144001" cy="2537520"/>
          </a:xfrm>
          <a:prstGeom prst="rect">
            <a:avLst/>
          </a:prstGeom>
          <a:solidFill>
            <a:srgbClr val="00235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3933056"/>
            <a:ext cx="7390604" cy="1728192"/>
          </a:xfrm>
          <a:prstGeom prst="rect">
            <a:avLst/>
          </a:prstGeom>
        </p:spPr>
        <p:txBody>
          <a:bodyPr vert="horz" wrap="square" lIns="91440" tIns="0" rIns="9000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lnSpc>
                <a:spcPct val="100000"/>
              </a:lnSpc>
              <a:defRPr sz="4400" b="1">
                <a:solidFill>
                  <a:srgbClr val="002350"/>
                </a:solidFill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 dirty="0"/>
          </a:p>
        </p:txBody>
      </p:sp>
      <p:pic>
        <p:nvPicPr>
          <p:cNvPr id="13" name="Grafik 12" descr="Logo_FSU_Wortmarke.png"/>
          <p:cNvPicPr>
            <a:picLocks noChangeAspect="1"/>
          </p:cNvPicPr>
          <p:nvPr userDrawn="1"/>
        </p:nvPicPr>
        <p:blipFill>
          <a:blip r:embed="rId3" cstate="print">
            <a:lum bright="100000"/>
          </a:blip>
          <a:stretch>
            <a:fillRect/>
          </a:stretch>
        </p:blipFill>
        <p:spPr>
          <a:xfrm>
            <a:off x="3887310" y="548680"/>
            <a:ext cx="4834838" cy="360040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96800" y="2998800"/>
            <a:ext cx="7361348" cy="640092"/>
          </a:xfrm>
        </p:spPr>
        <p:txBody>
          <a:bodyPr lIns="90000" tIns="0" rIns="90000" bIns="0" anchor="b">
            <a:normAutofit/>
          </a:bodyPr>
          <a:lstStyle>
            <a:lvl1pPr marL="0" indent="0" algn="l">
              <a:buNone/>
              <a:defRPr sz="1800" b="0">
                <a:solidFill>
                  <a:srgbClr val="0023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de-DE"/>
              <a:t>Formatvorlage des Untertitelmasters durch Klicken bearbeiten</a:t>
            </a:r>
            <a:endParaRPr kumimoji="0" lang="en-US" dirty="0"/>
          </a:p>
        </p:txBody>
      </p:sp>
      <p:sp>
        <p:nvSpPr>
          <p:cNvPr id="20" name="Rechteck 19"/>
          <p:cNvSpPr/>
          <p:nvPr/>
        </p:nvSpPr>
        <p:spPr bwMode="ltGray">
          <a:xfrm>
            <a:off x="1" y="6572272"/>
            <a:ext cx="9143999" cy="285728"/>
          </a:xfrm>
          <a:prstGeom prst="rect">
            <a:avLst/>
          </a:prstGeom>
          <a:solidFill>
            <a:srgbClr val="00235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492897"/>
            <a:ext cx="9143999" cy="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055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596" y="1196752"/>
            <a:ext cx="8286808" cy="5018330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tx2"/>
                </a:solidFill>
              </a:defRPr>
            </a:lvl1pPr>
            <a:lvl2pPr indent="-216000">
              <a:spcAft>
                <a:spcPts val="0"/>
              </a:spcAft>
              <a:defRPr>
                <a:solidFill>
                  <a:schemeClr val="tx2"/>
                </a:solidFill>
              </a:defRPr>
            </a:lvl2pPr>
            <a:lvl3pPr indent="-216000">
              <a:spcAft>
                <a:spcPts val="0"/>
              </a:spcAft>
              <a:defRPr>
                <a:solidFill>
                  <a:schemeClr val="tx2"/>
                </a:solidFill>
              </a:defRPr>
            </a:lvl3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2845" y="6598800"/>
            <a:ext cx="7572427" cy="179047"/>
          </a:xfrm>
          <a:prstGeom prst="rect">
            <a:avLst/>
          </a:prstGeom>
        </p:spPr>
        <p:txBody>
          <a:bodyPr vert="horz" lIns="0" rIns="45720" bIns="0" rtlCol="0" anchor="b"/>
          <a:lstStyle>
            <a:lvl1pPr algn="l" eaLnBrk="1" latinLnBrk="0" hangingPunct="1">
              <a:defRPr kumimoji="0" sz="800" b="1" cap="none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de-DE">
                <a:solidFill>
                  <a:prstClr val="white"/>
                </a:solidFill>
              </a:rPr>
              <a:t>Name der Einrichtung   /   Titel der Präsentation</a:t>
            </a: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824855" y="6598800"/>
            <a:ext cx="1176301" cy="179047"/>
          </a:xfrm>
          <a:prstGeom prst="rect">
            <a:avLst/>
          </a:prstGeom>
        </p:spPr>
        <p:txBody>
          <a:bodyPr vert="horz" lIns="46800" rIns="0" bIns="0" rtlCol="0" anchor="b"/>
          <a:lstStyle>
            <a:lvl1pPr algn="r" eaLnBrk="1" latinLnBrk="0" hangingPunct="1">
              <a:defRPr kumimoji="0" sz="800" b="1">
                <a:solidFill>
                  <a:schemeClr val="bg1"/>
                </a:solidFill>
              </a:defRPr>
            </a:lvl1pPr>
            <a:extLst/>
          </a:lstStyle>
          <a:p>
            <a:r>
              <a:rPr lang="de-DE">
                <a:solidFill>
                  <a:prstClr val="white"/>
                </a:solidFill>
              </a:rPr>
              <a:t>Folie </a:t>
            </a:r>
            <a:fld id="{1B72D026-91FA-4657-B925-66E03917896F}" type="slidenum">
              <a:rPr lang="de-DE" smtClean="0">
                <a:solidFill>
                  <a:prstClr val="white"/>
                </a:solidFill>
              </a:rPr>
              <a:pPr/>
              <a:t>‹Nr.›</a:t>
            </a:fld>
            <a:endParaRPr lang="de-DE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427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28596" y="1196752"/>
            <a:ext cx="8286808" cy="571504"/>
          </a:xfrm>
        </p:spPr>
        <p:txBody>
          <a:bodyPr lIns="146304" anchor="ctr">
            <a:normAutofit/>
          </a:bodyPr>
          <a:lstStyle>
            <a:lvl1pPr marL="0" indent="0">
              <a:lnSpc>
                <a:spcPct val="100000"/>
              </a:lnSpc>
              <a:buNone/>
              <a:defRPr sz="28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 dirty="0"/>
              <a:t>Text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8596" y="1844824"/>
            <a:ext cx="8286808" cy="4370258"/>
          </a:xfrm>
        </p:spPr>
        <p:txBody>
          <a:bodyPr/>
          <a:lstStyle>
            <a:lvl1pPr eaLnBrk="1" latinLnBrk="0" hangingPunct="1">
              <a:defRPr sz="2400"/>
            </a:lvl1pPr>
            <a:lvl2pPr marL="432000" indent="-216000" eaLnBrk="1" latinLnBrk="0" hangingPunct="1">
              <a:buFont typeface="Arial" pitchFamily="34" charset="0"/>
              <a:buChar char="•"/>
              <a:defRPr sz="2000"/>
            </a:lvl2pPr>
            <a:lvl3pPr marL="684000" indent="-216000" eaLnBrk="1" latinLnBrk="0" hangingPunct="1">
              <a:buFont typeface="Arial" pitchFamily="34" charset="0"/>
              <a:buChar char="•"/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0"/>
          </p:nvPr>
        </p:nvSpPr>
        <p:spPr/>
        <p:txBody>
          <a:bodyPr rIns="0"/>
          <a:lstStyle/>
          <a:p>
            <a:r>
              <a:rPr lang="de-DE">
                <a:solidFill>
                  <a:prstClr val="white"/>
                </a:solidFill>
              </a:rPr>
              <a:t>Folie </a:t>
            </a:r>
            <a:fld id="{1B72D026-91FA-4657-B925-66E03917896F}" type="slidenum">
              <a:rPr lang="de-DE" smtClean="0">
                <a:solidFill>
                  <a:prstClr val="white"/>
                </a:solidFill>
              </a:rPr>
              <a:pPr/>
              <a:t>‹Nr.›</a:t>
            </a:fld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de-DE">
                <a:solidFill>
                  <a:prstClr val="white"/>
                </a:solidFill>
              </a:rPr>
              <a:t>Name der Einrichtung   /   Titel der Präsentation</a:t>
            </a:r>
            <a:endParaRPr lang="de-DE" dirty="0">
              <a:solidFill>
                <a:srgbClr val="5A93BB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704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28596" y="1196752"/>
            <a:ext cx="4067204" cy="5018330"/>
          </a:xfrm>
        </p:spPr>
        <p:txBody>
          <a:bodyPr lIns="3600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3438" y="1196752"/>
            <a:ext cx="4071966" cy="501833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2845" y="6598800"/>
            <a:ext cx="7572427" cy="179047"/>
          </a:xfrm>
          <a:prstGeom prst="rect">
            <a:avLst/>
          </a:prstGeom>
        </p:spPr>
        <p:txBody>
          <a:bodyPr vert="horz" lIns="0" rIns="45720" bIns="0" rtlCol="0" anchor="b"/>
          <a:lstStyle>
            <a:lvl1pPr algn="l" eaLnBrk="1" latinLnBrk="0" hangingPunct="1">
              <a:defRPr kumimoji="0" sz="800" b="1" cap="none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de-DE">
                <a:solidFill>
                  <a:prstClr val="white"/>
                </a:solidFill>
              </a:rPr>
              <a:t>Name der Einrichtung   /   Titel der Präsentation</a:t>
            </a: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824855" y="6598800"/>
            <a:ext cx="1176301" cy="179047"/>
          </a:xfrm>
          <a:prstGeom prst="rect">
            <a:avLst/>
          </a:prstGeom>
        </p:spPr>
        <p:txBody>
          <a:bodyPr vert="horz" lIns="46800" rIns="0" bIns="0" rtlCol="0" anchor="b"/>
          <a:lstStyle>
            <a:lvl1pPr algn="r" eaLnBrk="1" latinLnBrk="0" hangingPunct="1">
              <a:defRPr kumimoji="0" sz="800" b="1">
                <a:solidFill>
                  <a:schemeClr val="bg1"/>
                </a:solidFill>
              </a:defRPr>
            </a:lvl1pPr>
            <a:extLst/>
          </a:lstStyle>
          <a:p>
            <a:r>
              <a:rPr lang="de-DE">
                <a:solidFill>
                  <a:prstClr val="white"/>
                </a:solidFill>
              </a:rPr>
              <a:t>Folie </a:t>
            </a:r>
            <a:fld id="{1B72D026-91FA-4657-B925-66E03917896F}" type="slidenum">
              <a:rPr lang="de-DE" smtClean="0">
                <a:solidFill>
                  <a:prstClr val="white"/>
                </a:solidFill>
              </a:rPr>
              <a:pPr/>
              <a:t>‹Nr.›</a:t>
            </a:fld>
            <a:endParaRPr lang="de-DE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743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28596" y="1196752"/>
            <a:ext cx="4068792" cy="571504"/>
          </a:xfrm>
        </p:spPr>
        <p:txBody>
          <a:bodyPr lIns="146304" anchor="ctr">
            <a:normAutofit/>
          </a:bodyPr>
          <a:lstStyle>
            <a:lvl1pPr marL="0" indent="0">
              <a:lnSpc>
                <a:spcPct val="100000"/>
              </a:lnSpc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 dirty="0"/>
              <a:t>Text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8596" y="1844824"/>
            <a:ext cx="4068792" cy="4370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3438" y="1196752"/>
            <a:ext cx="4070379" cy="571504"/>
          </a:xfrm>
        </p:spPr>
        <p:txBody>
          <a:bodyPr lIns="146304" anchor="ctr">
            <a:normAutofit/>
          </a:bodyPr>
          <a:lstStyle>
            <a:lvl1pPr marL="0" indent="0">
              <a:lnSpc>
                <a:spcPct val="100000"/>
              </a:lnSpc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 dirty="0"/>
              <a:t>Text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070379" cy="4370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0"/>
          </p:nvPr>
        </p:nvSpPr>
        <p:spPr/>
        <p:txBody>
          <a:bodyPr rIns="0"/>
          <a:lstStyle/>
          <a:p>
            <a:r>
              <a:rPr lang="de-DE">
                <a:solidFill>
                  <a:prstClr val="white"/>
                </a:solidFill>
              </a:rPr>
              <a:t>Folie </a:t>
            </a:r>
            <a:fld id="{1B72D026-91FA-4657-B925-66E03917896F}" type="slidenum">
              <a:rPr lang="de-DE" smtClean="0">
                <a:solidFill>
                  <a:prstClr val="white"/>
                </a:solidFill>
              </a:rPr>
              <a:pPr/>
              <a:t>‹Nr.›</a:t>
            </a:fld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de-DE">
                <a:solidFill>
                  <a:prstClr val="white"/>
                </a:solidFill>
              </a:rPr>
              <a:t>Name der Einrichtung   /   Titel der Präsentation</a:t>
            </a:r>
            <a:endParaRPr lang="de-DE" dirty="0">
              <a:solidFill>
                <a:srgbClr val="5A93BB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877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28596" y="1196752"/>
            <a:ext cx="8286808" cy="571504"/>
          </a:xfrm>
        </p:spPr>
        <p:txBody>
          <a:bodyPr lIns="146304" anchor="ctr">
            <a:normAutofit/>
          </a:bodyPr>
          <a:lstStyle>
            <a:lvl1pPr marL="0" indent="0">
              <a:lnSpc>
                <a:spcPct val="100000"/>
              </a:lnSpc>
              <a:buNone/>
              <a:defRPr sz="28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/>
              <a:t>Text </a:t>
            </a:r>
            <a:r>
              <a:rPr kumimoji="0" lang="de-DE" dirty="0"/>
              <a:t>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8596" y="1844824"/>
            <a:ext cx="4068792" cy="4370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070379" cy="4370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0"/>
          </p:nvPr>
        </p:nvSpPr>
        <p:spPr/>
        <p:txBody>
          <a:bodyPr rIns="0"/>
          <a:lstStyle/>
          <a:p>
            <a:r>
              <a:rPr lang="de-DE">
                <a:solidFill>
                  <a:prstClr val="white"/>
                </a:solidFill>
              </a:rPr>
              <a:t>Folie </a:t>
            </a:r>
            <a:fld id="{1B72D026-91FA-4657-B925-66E03917896F}" type="slidenum">
              <a:rPr lang="de-DE" smtClean="0">
                <a:solidFill>
                  <a:prstClr val="white"/>
                </a:solidFill>
              </a:rPr>
              <a:pPr/>
              <a:t>‹Nr.›</a:t>
            </a:fld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de-DE">
                <a:solidFill>
                  <a:prstClr val="white"/>
                </a:solidFill>
              </a:rPr>
              <a:t>Name der Einrichtung   /   Titel der Präsentation</a:t>
            </a:r>
            <a:endParaRPr lang="de-DE" dirty="0">
              <a:solidFill>
                <a:srgbClr val="5A93BB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8992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28596" y="1196752"/>
            <a:ext cx="8286808" cy="571504"/>
          </a:xfrm>
        </p:spPr>
        <p:txBody>
          <a:bodyPr lIns="146304" anchor="ctr">
            <a:normAutofit/>
          </a:bodyPr>
          <a:lstStyle>
            <a:lvl1pPr marL="0" indent="0">
              <a:lnSpc>
                <a:spcPct val="100000"/>
              </a:lnSpc>
              <a:buNone/>
              <a:defRPr sz="28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 dirty="0"/>
              <a:t>Text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8596" y="1844824"/>
            <a:ext cx="2214578" cy="4370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786050" y="1844824"/>
            <a:ext cx="5929354" cy="4370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0"/>
          </p:nvPr>
        </p:nvSpPr>
        <p:spPr/>
        <p:txBody>
          <a:bodyPr rIns="0"/>
          <a:lstStyle/>
          <a:p>
            <a:r>
              <a:rPr lang="de-DE">
                <a:solidFill>
                  <a:prstClr val="white"/>
                </a:solidFill>
              </a:rPr>
              <a:t>Folie </a:t>
            </a:r>
            <a:fld id="{1B72D026-91FA-4657-B925-66E03917896F}" type="slidenum">
              <a:rPr lang="de-DE" smtClean="0">
                <a:solidFill>
                  <a:prstClr val="white"/>
                </a:solidFill>
              </a:rPr>
              <a:pPr/>
              <a:t>‹Nr.›</a:t>
            </a:fld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de-DE">
                <a:solidFill>
                  <a:prstClr val="white"/>
                </a:solidFill>
              </a:rPr>
              <a:t>Name der Einrichtung   /   Titel der Präsentation</a:t>
            </a:r>
            <a:endParaRPr lang="de-DE" dirty="0">
              <a:solidFill>
                <a:srgbClr val="5A93BB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9000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8596" y="1196752"/>
            <a:ext cx="2214578" cy="50183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786050" y="1196752"/>
            <a:ext cx="5929354" cy="50183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0"/>
          </p:nvPr>
        </p:nvSpPr>
        <p:spPr/>
        <p:txBody>
          <a:bodyPr rIns="0"/>
          <a:lstStyle/>
          <a:p>
            <a:r>
              <a:rPr lang="de-DE">
                <a:solidFill>
                  <a:prstClr val="white"/>
                </a:solidFill>
              </a:rPr>
              <a:t>Folie </a:t>
            </a:r>
            <a:fld id="{1B72D026-91FA-4657-B925-66E03917896F}" type="slidenum">
              <a:rPr lang="de-DE" smtClean="0">
                <a:solidFill>
                  <a:prstClr val="white"/>
                </a:solidFill>
              </a:rPr>
              <a:pPr/>
              <a:t>‹Nr.›</a:t>
            </a:fld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de-DE">
                <a:solidFill>
                  <a:prstClr val="white"/>
                </a:solidFill>
              </a:rPr>
              <a:t>Name der Einrichtung   /   Titel der Präsentation</a:t>
            </a:r>
            <a:endParaRPr lang="de-DE" dirty="0">
              <a:solidFill>
                <a:srgbClr val="5A93BB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8548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nutzerdefiniertes Layou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08566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fol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148" y="5297844"/>
            <a:ext cx="864000" cy="1044127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 bwMode="ltGray">
          <a:xfrm>
            <a:off x="-1" y="0"/>
            <a:ext cx="9144001" cy="2537520"/>
          </a:xfrm>
          <a:prstGeom prst="rect">
            <a:avLst/>
          </a:prstGeom>
          <a:solidFill>
            <a:srgbClr val="00235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3933056"/>
            <a:ext cx="7390604" cy="1728192"/>
          </a:xfrm>
          <a:prstGeom prst="rect">
            <a:avLst/>
          </a:prstGeom>
        </p:spPr>
        <p:txBody>
          <a:bodyPr vert="horz" wrap="square" lIns="91440" tIns="0" rIns="9000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lnSpc>
                <a:spcPct val="100000"/>
              </a:lnSpc>
              <a:defRPr sz="4400" b="1">
                <a:solidFill>
                  <a:srgbClr val="002350"/>
                </a:solidFill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 dirty="0"/>
          </a:p>
        </p:txBody>
      </p:sp>
      <p:pic>
        <p:nvPicPr>
          <p:cNvPr id="13" name="Grafik 12" descr="Logo_FSU_Wortmarke.png"/>
          <p:cNvPicPr>
            <a:picLocks noChangeAspect="1"/>
          </p:cNvPicPr>
          <p:nvPr userDrawn="1"/>
        </p:nvPicPr>
        <p:blipFill>
          <a:blip r:embed="rId3" cstate="print">
            <a:lum bright="100000"/>
          </a:blip>
          <a:stretch>
            <a:fillRect/>
          </a:stretch>
        </p:blipFill>
        <p:spPr>
          <a:xfrm>
            <a:off x="3887310" y="548680"/>
            <a:ext cx="4834838" cy="360040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96800" y="2998800"/>
            <a:ext cx="7361348" cy="640092"/>
          </a:xfrm>
        </p:spPr>
        <p:txBody>
          <a:bodyPr lIns="90000" tIns="0" rIns="90000" bIns="0" anchor="b">
            <a:normAutofit/>
          </a:bodyPr>
          <a:lstStyle>
            <a:lvl1pPr marL="0" indent="0" algn="l">
              <a:buNone/>
              <a:defRPr sz="1800" b="0">
                <a:solidFill>
                  <a:srgbClr val="0023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de-DE"/>
              <a:t>Formatvorlage des Untertitelmasters durch Klicken bearbeiten</a:t>
            </a:r>
            <a:endParaRPr kumimoji="0" lang="en-US" dirty="0"/>
          </a:p>
        </p:txBody>
      </p:sp>
      <p:sp>
        <p:nvSpPr>
          <p:cNvPr id="20" name="Rechteck 19"/>
          <p:cNvSpPr/>
          <p:nvPr/>
        </p:nvSpPr>
        <p:spPr bwMode="ltGray">
          <a:xfrm>
            <a:off x="1" y="6572272"/>
            <a:ext cx="9143999" cy="285728"/>
          </a:xfrm>
          <a:prstGeom prst="rect">
            <a:avLst/>
          </a:prstGeom>
          <a:solidFill>
            <a:srgbClr val="00235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492897"/>
            <a:ext cx="9143999" cy="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321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596" y="1196752"/>
            <a:ext cx="8286808" cy="5018330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tx2"/>
                </a:solidFill>
              </a:defRPr>
            </a:lvl1pPr>
            <a:lvl2pPr indent="-216000">
              <a:spcAft>
                <a:spcPts val="0"/>
              </a:spcAft>
              <a:defRPr>
                <a:solidFill>
                  <a:schemeClr val="tx2"/>
                </a:solidFill>
              </a:defRPr>
            </a:lvl2pPr>
            <a:lvl3pPr indent="-216000">
              <a:spcAft>
                <a:spcPts val="0"/>
              </a:spcAft>
              <a:defRPr>
                <a:solidFill>
                  <a:schemeClr val="tx2"/>
                </a:solidFill>
              </a:defRPr>
            </a:lvl3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2845" y="6598800"/>
            <a:ext cx="7572427" cy="179047"/>
          </a:xfrm>
          <a:prstGeom prst="rect">
            <a:avLst/>
          </a:prstGeom>
        </p:spPr>
        <p:txBody>
          <a:bodyPr vert="horz" lIns="0" rIns="45720" bIns="0" rtlCol="0" anchor="b"/>
          <a:lstStyle>
            <a:lvl1pPr algn="l" eaLnBrk="1" latinLnBrk="0" hangingPunct="1">
              <a:defRPr kumimoji="0" sz="800" b="1" cap="none" baseline="0">
                <a:solidFill>
                  <a:schemeClr val="bg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824855" y="6598800"/>
            <a:ext cx="1176301" cy="179047"/>
          </a:xfrm>
          <a:prstGeom prst="rect">
            <a:avLst/>
          </a:prstGeom>
        </p:spPr>
        <p:txBody>
          <a:bodyPr vert="horz" lIns="46800" rIns="0" bIns="0" rtlCol="0" anchor="b"/>
          <a:lstStyle>
            <a:lvl1pPr algn="r" eaLnBrk="1" latinLnBrk="0" hangingPunct="1">
              <a:defRPr kumimoji="0" sz="800" b="1">
                <a:solidFill>
                  <a:schemeClr val="bg1"/>
                </a:solidFill>
              </a:defRPr>
            </a:lvl1pPr>
            <a:extLst/>
          </a:lstStyle>
          <a:p>
            <a:fld id="{84A24EE2-1423-4D18-B74D-FFB1D5AFA9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01507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596" y="1196752"/>
            <a:ext cx="8286808" cy="5018330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tx2"/>
                </a:solidFill>
              </a:defRPr>
            </a:lvl1pPr>
            <a:lvl2pPr indent="-216000">
              <a:spcAft>
                <a:spcPts val="0"/>
              </a:spcAft>
              <a:defRPr>
                <a:solidFill>
                  <a:schemeClr val="tx2"/>
                </a:solidFill>
              </a:defRPr>
            </a:lvl2pPr>
            <a:lvl3pPr indent="-216000">
              <a:spcAft>
                <a:spcPts val="0"/>
              </a:spcAft>
              <a:defRPr>
                <a:solidFill>
                  <a:schemeClr val="tx2"/>
                </a:solidFill>
              </a:defRPr>
            </a:lvl3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2845" y="6598800"/>
            <a:ext cx="7572427" cy="179047"/>
          </a:xfrm>
          <a:prstGeom prst="rect">
            <a:avLst/>
          </a:prstGeom>
        </p:spPr>
        <p:txBody>
          <a:bodyPr vert="horz" lIns="0" rIns="45720" bIns="0" rtlCol="0" anchor="b"/>
          <a:lstStyle>
            <a:lvl1pPr algn="l" eaLnBrk="1" latinLnBrk="0" hangingPunct="1">
              <a:defRPr kumimoji="0" sz="800" b="1" cap="none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de-DE">
                <a:solidFill>
                  <a:prstClr val="white"/>
                </a:solidFill>
              </a:rPr>
              <a:t>Name der Einrichtung   /   Titel der Präsentation</a:t>
            </a: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824855" y="6598800"/>
            <a:ext cx="1176301" cy="179047"/>
          </a:xfrm>
          <a:prstGeom prst="rect">
            <a:avLst/>
          </a:prstGeom>
        </p:spPr>
        <p:txBody>
          <a:bodyPr vert="horz" lIns="46800" rIns="0" bIns="0" rtlCol="0" anchor="b"/>
          <a:lstStyle>
            <a:lvl1pPr algn="r" eaLnBrk="1" latinLnBrk="0" hangingPunct="1">
              <a:defRPr kumimoji="0" sz="800" b="1">
                <a:solidFill>
                  <a:schemeClr val="bg1"/>
                </a:solidFill>
              </a:defRPr>
            </a:lvl1pPr>
            <a:extLst/>
          </a:lstStyle>
          <a:p>
            <a:r>
              <a:rPr lang="de-DE">
                <a:solidFill>
                  <a:prstClr val="white"/>
                </a:solidFill>
              </a:rPr>
              <a:t>Folie </a:t>
            </a:r>
            <a:fld id="{1B72D026-91FA-4657-B925-66E03917896F}" type="slidenum">
              <a:rPr lang="de-DE" smtClean="0">
                <a:solidFill>
                  <a:prstClr val="white"/>
                </a:solidFill>
              </a:rPr>
              <a:pPr/>
              <a:t>‹Nr.›</a:t>
            </a:fld>
            <a:endParaRPr lang="de-DE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5058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28596" y="1196752"/>
            <a:ext cx="8286808" cy="571504"/>
          </a:xfrm>
        </p:spPr>
        <p:txBody>
          <a:bodyPr lIns="146304" anchor="ctr">
            <a:normAutofit/>
          </a:bodyPr>
          <a:lstStyle>
            <a:lvl1pPr marL="0" indent="0">
              <a:lnSpc>
                <a:spcPct val="100000"/>
              </a:lnSpc>
              <a:buNone/>
              <a:defRPr sz="28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 dirty="0"/>
              <a:t>Text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8596" y="1844824"/>
            <a:ext cx="8286808" cy="4370258"/>
          </a:xfrm>
        </p:spPr>
        <p:txBody>
          <a:bodyPr/>
          <a:lstStyle>
            <a:lvl1pPr eaLnBrk="1" latinLnBrk="0" hangingPunct="1">
              <a:defRPr sz="2400"/>
            </a:lvl1pPr>
            <a:lvl2pPr marL="432000" indent="-216000" eaLnBrk="1" latinLnBrk="0" hangingPunct="1">
              <a:buFont typeface="Arial" pitchFamily="34" charset="0"/>
              <a:buChar char="•"/>
              <a:defRPr sz="2000"/>
            </a:lvl2pPr>
            <a:lvl3pPr marL="684000" indent="-216000" eaLnBrk="1" latinLnBrk="0" hangingPunct="1">
              <a:buFont typeface="Arial" pitchFamily="34" charset="0"/>
              <a:buChar char="•"/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0"/>
          </p:nvPr>
        </p:nvSpPr>
        <p:spPr/>
        <p:txBody>
          <a:bodyPr rIns="0"/>
          <a:lstStyle/>
          <a:p>
            <a:r>
              <a:rPr lang="de-DE">
                <a:solidFill>
                  <a:prstClr val="white"/>
                </a:solidFill>
              </a:rPr>
              <a:t>Folie </a:t>
            </a:r>
            <a:fld id="{1B72D026-91FA-4657-B925-66E03917896F}" type="slidenum">
              <a:rPr lang="de-DE" smtClean="0">
                <a:solidFill>
                  <a:prstClr val="white"/>
                </a:solidFill>
              </a:rPr>
              <a:pPr/>
              <a:t>‹Nr.›</a:t>
            </a:fld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de-DE">
                <a:solidFill>
                  <a:prstClr val="white"/>
                </a:solidFill>
              </a:rPr>
              <a:t>Name der Einrichtung   /   Titel der Präsentation</a:t>
            </a:r>
            <a:endParaRPr lang="de-DE" dirty="0">
              <a:solidFill>
                <a:srgbClr val="5A93BB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6982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28596" y="1196752"/>
            <a:ext cx="4067204" cy="5018330"/>
          </a:xfrm>
        </p:spPr>
        <p:txBody>
          <a:bodyPr lIns="3600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3438" y="1196752"/>
            <a:ext cx="4071966" cy="501833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2845" y="6598800"/>
            <a:ext cx="7572427" cy="179047"/>
          </a:xfrm>
          <a:prstGeom prst="rect">
            <a:avLst/>
          </a:prstGeom>
        </p:spPr>
        <p:txBody>
          <a:bodyPr vert="horz" lIns="0" rIns="45720" bIns="0" rtlCol="0" anchor="b"/>
          <a:lstStyle>
            <a:lvl1pPr algn="l" eaLnBrk="1" latinLnBrk="0" hangingPunct="1">
              <a:defRPr kumimoji="0" sz="800" b="1" cap="none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de-DE">
                <a:solidFill>
                  <a:prstClr val="white"/>
                </a:solidFill>
              </a:rPr>
              <a:t>Name der Einrichtung   /   Titel der Präsentation</a:t>
            </a: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824855" y="6598800"/>
            <a:ext cx="1176301" cy="179047"/>
          </a:xfrm>
          <a:prstGeom prst="rect">
            <a:avLst/>
          </a:prstGeom>
        </p:spPr>
        <p:txBody>
          <a:bodyPr vert="horz" lIns="46800" rIns="0" bIns="0" rtlCol="0" anchor="b"/>
          <a:lstStyle>
            <a:lvl1pPr algn="r" eaLnBrk="1" latinLnBrk="0" hangingPunct="1">
              <a:defRPr kumimoji="0" sz="800" b="1">
                <a:solidFill>
                  <a:schemeClr val="bg1"/>
                </a:solidFill>
              </a:defRPr>
            </a:lvl1pPr>
            <a:extLst/>
          </a:lstStyle>
          <a:p>
            <a:r>
              <a:rPr lang="de-DE">
                <a:solidFill>
                  <a:prstClr val="white"/>
                </a:solidFill>
              </a:rPr>
              <a:t>Folie </a:t>
            </a:r>
            <a:fld id="{1B72D026-91FA-4657-B925-66E03917896F}" type="slidenum">
              <a:rPr lang="de-DE" smtClean="0">
                <a:solidFill>
                  <a:prstClr val="white"/>
                </a:solidFill>
              </a:rPr>
              <a:pPr/>
              <a:t>‹Nr.›</a:t>
            </a:fld>
            <a:endParaRPr lang="de-DE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2584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28596" y="1196752"/>
            <a:ext cx="4068792" cy="571504"/>
          </a:xfrm>
        </p:spPr>
        <p:txBody>
          <a:bodyPr lIns="146304" anchor="ctr">
            <a:normAutofit/>
          </a:bodyPr>
          <a:lstStyle>
            <a:lvl1pPr marL="0" indent="0">
              <a:lnSpc>
                <a:spcPct val="100000"/>
              </a:lnSpc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 dirty="0"/>
              <a:t>Text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8596" y="1844824"/>
            <a:ext cx="4068792" cy="4370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3438" y="1196752"/>
            <a:ext cx="4070379" cy="571504"/>
          </a:xfrm>
        </p:spPr>
        <p:txBody>
          <a:bodyPr lIns="146304" anchor="ctr">
            <a:normAutofit/>
          </a:bodyPr>
          <a:lstStyle>
            <a:lvl1pPr marL="0" indent="0">
              <a:lnSpc>
                <a:spcPct val="100000"/>
              </a:lnSpc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 dirty="0"/>
              <a:t>Text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070379" cy="4370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0"/>
          </p:nvPr>
        </p:nvSpPr>
        <p:spPr/>
        <p:txBody>
          <a:bodyPr rIns="0"/>
          <a:lstStyle/>
          <a:p>
            <a:r>
              <a:rPr lang="de-DE">
                <a:solidFill>
                  <a:prstClr val="white"/>
                </a:solidFill>
              </a:rPr>
              <a:t>Folie </a:t>
            </a:r>
            <a:fld id="{1B72D026-91FA-4657-B925-66E03917896F}" type="slidenum">
              <a:rPr lang="de-DE" smtClean="0">
                <a:solidFill>
                  <a:prstClr val="white"/>
                </a:solidFill>
              </a:rPr>
              <a:pPr/>
              <a:t>‹Nr.›</a:t>
            </a:fld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de-DE">
                <a:solidFill>
                  <a:prstClr val="white"/>
                </a:solidFill>
              </a:rPr>
              <a:t>Name der Einrichtung   /   Titel der Präsentation</a:t>
            </a:r>
            <a:endParaRPr lang="de-DE" dirty="0">
              <a:solidFill>
                <a:srgbClr val="5A93BB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7362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28596" y="1196752"/>
            <a:ext cx="8286808" cy="571504"/>
          </a:xfrm>
        </p:spPr>
        <p:txBody>
          <a:bodyPr lIns="146304" anchor="ctr">
            <a:normAutofit/>
          </a:bodyPr>
          <a:lstStyle>
            <a:lvl1pPr marL="0" indent="0">
              <a:lnSpc>
                <a:spcPct val="100000"/>
              </a:lnSpc>
              <a:buNone/>
              <a:defRPr sz="28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/>
              <a:t>Text </a:t>
            </a:r>
            <a:r>
              <a:rPr kumimoji="0" lang="de-DE" dirty="0"/>
              <a:t>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8596" y="1844824"/>
            <a:ext cx="4068792" cy="4370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070379" cy="4370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0"/>
          </p:nvPr>
        </p:nvSpPr>
        <p:spPr/>
        <p:txBody>
          <a:bodyPr rIns="0"/>
          <a:lstStyle/>
          <a:p>
            <a:r>
              <a:rPr lang="de-DE">
                <a:solidFill>
                  <a:prstClr val="white"/>
                </a:solidFill>
              </a:rPr>
              <a:t>Folie </a:t>
            </a:r>
            <a:fld id="{1B72D026-91FA-4657-B925-66E03917896F}" type="slidenum">
              <a:rPr lang="de-DE" smtClean="0">
                <a:solidFill>
                  <a:prstClr val="white"/>
                </a:solidFill>
              </a:rPr>
              <a:pPr/>
              <a:t>‹Nr.›</a:t>
            </a:fld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de-DE">
                <a:solidFill>
                  <a:prstClr val="white"/>
                </a:solidFill>
              </a:rPr>
              <a:t>Name der Einrichtung   /   Titel der Präsentation</a:t>
            </a:r>
            <a:endParaRPr lang="de-DE" dirty="0">
              <a:solidFill>
                <a:srgbClr val="5A93BB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825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28596" y="1196752"/>
            <a:ext cx="8286808" cy="571504"/>
          </a:xfrm>
        </p:spPr>
        <p:txBody>
          <a:bodyPr lIns="146304" anchor="ctr">
            <a:normAutofit/>
          </a:bodyPr>
          <a:lstStyle>
            <a:lvl1pPr marL="0" indent="0">
              <a:lnSpc>
                <a:spcPct val="100000"/>
              </a:lnSpc>
              <a:buNone/>
              <a:defRPr sz="28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 dirty="0"/>
              <a:t>Text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8596" y="1844824"/>
            <a:ext cx="2214578" cy="4370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786050" y="1844824"/>
            <a:ext cx="5929354" cy="4370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0"/>
          </p:nvPr>
        </p:nvSpPr>
        <p:spPr/>
        <p:txBody>
          <a:bodyPr rIns="0"/>
          <a:lstStyle/>
          <a:p>
            <a:r>
              <a:rPr lang="de-DE">
                <a:solidFill>
                  <a:prstClr val="white"/>
                </a:solidFill>
              </a:rPr>
              <a:t>Folie </a:t>
            </a:r>
            <a:fld id="{1B72D026-91FA-4657-B925-66E03917896F}" type="slidenum">
              <a:rPr lang="de-DE" smtClean="0">
                <a:solidFill>
                  <a:prstClr val="white"/>
                </a:solidFill>
              </a:rPr>
              <a:pPr/>
              <a:t>‹Nr.›</a:t>
            </a:fld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de-DE">
                <a:solidFill>
                  <a:prstClr val="white"/>
                </a:solidFill>
              </a:rPr>
              <a:t>Name der Einrichtung   /   Titel der Präsentation</a:t>
            </a:r>
            <a:endParaRPr lang="de-DE" dirty="0">
              <a:solidFill>
                <a:srgbClr val="5A93BB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47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8596" y="1196752"/>
            <a:ext cx="2214578" cy="50183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786050" y="1196752"/>
            <a:ext cx="5929354" cy="50183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0"/>
          </p:nvPr>
        </p:nvSpPr>
        <p:spPr/>
        <p:txBody>
          <a:bodyPr rIns="0"/>
          <a:lstStyle/>
          <a:p>
            <a:r>
              <a:rPr lang="de-DE">
                <a:solidFill>
                  <a:prstClr val="white"/>
                </a:solidFill>
              </a:rPr>
              <a:t>Folie </a:t>
            </a:r>
            <a:fld id="{1B72D026-91FA-4657-B925-66E03917896F}" type="slidenum">
              <a:rPr lang="de-DE" smtClean="0">
                <a:solidFill>
                  <a:prstClr val="white"/>
                </a:solidFill>
              </a:rPr>
              <a:pPr/>
              <a:t>‹Nr.›</a:t>
            </a:fld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de-DE">
                <a:solidFill>
                  <a:prstClr val="white"/>
                </a:solidFill>
              </a:rPr>
              <a:t>Name der Einrichtung   /   Titel der Präsentation</a:t>
            </a:r>
            <a:endParaRPr lang="de-DE" dirty="0">
              <a:solidFill>
                <a:srgbClr val="5A93BB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5929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nutzerdefiniertes Layou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97588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fol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148" y="5297844"/>
            <a:ext cx="864000" cy="1044127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 bwMode="ltGray">
          <a:xfrm>
            <a:off x="-1" y="0"/>
            <a:ext cx="9144001" cy="2537520"/>
          </a:xfrm>
          <a:prstGeom prst="rect">
            <a:avLst/>
          </a:prstGeom>
          <a:solidFill>
            <a:srgbClr val="00235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3933056"/>
            <a:ext cx="7390604" cy="1728192"/>
          </a:xfrm>
          <a:prstGeom prst="rect">
            <a:avLst/>
          </a:prstGeom>
        </p:spPr>
        <p:txBody>
          <a:bodyPr vert="horz" wrap="square" lIns="91440" tIns="0" rIns="9000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lnSpc>
                <a:spcPct val="100000"/>
              </a:lnSpc>
              <a:defRPr sz="4400" b="1">
                <a:solidFill>
                  <a:srgbClr val="002350"/>
                </a:solidFill>
              </a:defRPr>
            </a:lvl1pPr>
            <a:extLst/>
          </a:lstStyle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  <p:pic>
        <p:nvPicPr>
          <p:cNvPr id="13" name="Grafik 12" descr="Logo_FSU_Wortmarke.png"/>
          <p:cNvPicPr>
            <a:picLocks noChangeAspect="1"/>
          </p:cNvPicPr>
          <p:nvPr userDrawn="1"/>
        </p:nvPicPr>
        <p:blipFill>
          <a:blip r:embed="rId3" cstate="print">
            <a:lum bright="100000"/>
          </a:blip>
          <a:stretch>
            <a:fillRect/>
          </a:stretch>
        </p:blipFill>
        <p:spPr>
          <a:xfrm>
            <a:off x="3887310" y="548680"/>
            <a:ext cx="4834838" cy="360040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96800" y="2998800"/>
            <a:ext cx="7361348" cy="640092"/>
          </a:xfrm>
        </p:spPr>
        <p:txBody>
          <a:bodyPr lIns="90000" tIns="0" rIns="90000" bIns="0" anchor="b">
            <a:normAutofit/>
          </a:bodyPr>
          <a:lstStyle>
            <a:lvl1pPr marL="0" indent="0" algn="l">
              <a:buNone/>
              <a:defRPr sz="1800" b="0">
                <a:solidFill>
                  <a:srgbClr val="0023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de-DE" dirty="0"/>
              <a:t>Formatvorlage des Untertitelmasters durch Klicken bearbeiten</a:t>
            </a:r>
            <a:endParaRPr kumimoji="0" lang="en-US" dirty="0"/>
          </a:p>
        </p:txBody>
      </p:sp>
      <p:sp>
        <p:nvSpPr>
          <p:cNvPr id="20" name="Rechteck 19"/>
          <p:cNvSpPr/>
          <p:nvPr/>
        </p:nvSpPr>
        <p:spPr bwMode="ltGray">
          <a:xfrm>
            <a:off x="1" y="6572272"/>
            <a:ext cx="9143999" cy="285728"/>
          </a:xfrm>
          <a:prstGeom prst="rect">
            <a:avLst/>
          </a:prstGeom>
          <a:solidFill>
            <a:srgbClr val="00235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492897"/>
            <a:ext cx="9143999" cy="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4666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596" y="1196752"/>
            <a:ext cx="8286808" cy="5018330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tx2"/>
                </a:solidFill>
              </a:defRPr>
            </a:lvl1pPr>
            <a:lvl2pPr indent="-216000">
              <a:spcAft>
                <a:spcPts val="0"/>
              </a:spcAft>
              <a:defRPr>
                <a:solidFill>
                  <a:schemeClr val="tx2"/>
                </a:solidFill>
              </a:defRPr>
            </a:lvl2pPr>
            <a:lvl3pPr indent="-216000">
              <a:spcAft>
                <a:spcPts val="0"/>
              </a:spcAft>
              <a:defRPr>
                <a:solidFill>
                  <a:schemeClr val="tx2"/>
                </a:solidFill>
              </a:defRPr>
            </a:lvl3pPr>
            <a:extLst/>
          </a:lstStyle>
          <a:p>
            <a:pPr lvl="0" eaLnBrk="1" latinLnBrk="0" hangingPunct="1"/>
            <a:r>
              <a:rPr lang="de-DE" dirty="0"/>
              <a:t>Textmasterformat bearbeiten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2845" y="6598800"/>
            <a:ext cx="7572427" cy="179047"/>
          </a:xfrm>
          <a:prstGeom prst="rect">
            <a:avLst/>
          </a:prstGeom>
        </p:spPr>
        <p:txBody>
          <a:bodyPr vert="horz" lIns="0" rIns="45720" bIns="0" rtlCol="0" anchor="b"/>
          <a:lstStyle>
            <a:lvl1pPr algn="l" eaLnBrk="1" latinLnBrk="0" hangingPunct="1">
              <a:defRPr kumimoji="0" sz="800" b="1" cap="none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de-DE">
                <a:solidFill>
                  <a:prstClr val="white"/>
                </a:solidFill>
              </a:rPr>
              <a:t>Name der Einrichtung   /   Titel der Präsentation</a:t>
            </a: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824855" y="6598800"/>
            <a:ext cx="1176301" cy="179047"/>
          </a:xfrm>
          <a:prstGeom prst="rect">
            <a:avLst/>
          </a:prstGeom>
        </p:spPr>
        <p:txBody>
          <a:bodyPr vert="horz" lIns="46800" rIns="0" bIns="0" rtlCol="0" anchor="b"/>
          <a:lstStyle>
            <a:lvl1pPr algn="r" eaLnBrk="1" latinLnBrk="0" hangingPunct="1">
              <a:defRPr kumimoji="0" sz="800" b="1">
                <a:solidFill>
                  <a:schemeClr val="bg1"/>
                </a:solidFill>
              </a:defRPr>
            </a:lvl1pPr>
            <a:extLst/>
          </a:lstStyle>
          <a:p>
            <a:r>
              <a:rPr lang="de-DE">
                <a:solidFill>
                  <a:prstClr val="white"/>
                </a:solidFill>
              </a:rPr>
              <a:t>Folie </a:t>
            </a:r>
            <a:fld id="{1B72D026-91FA-4657-B925-66E03917896F}" type="slidenum">
              <a:rPr lang="de-DE" smtClean="0">
                <a:solidFill>
                  <a:prstClr val="white"/>
                </a:solidFill>
              </a:rPr>
              <a:pPr/>
              <a:t>‹Nr.›</a:t>
            </a:fld>
            <a:endParaRPr lang="de-DE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725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28596" y="1196752"/>
            <a:ext cx="8286808" cy="571504"/>
          </a:xfrm>
        </p:spPr>
        <p:txBody>
          <a:bodyPr lIns="146304" anchor="ctr">
            <a:normAutofit/>
          </a:bodyPr>
          <a:lstStyle>
            <a:lvl1pPr marL="0" indent="0">
              <a:lnSpc>
                <a:spcPct val="100000"/>
              </a:lnSpc>
              <a:buNone/>
              <a:defRPr sz="28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 dirty="0"/>
              <a:t>Text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8596" y="1844824"/>
            <a:ext cx="8286808" cy="4370258"/>
          </a:xfrm>
        </p:spPr>
        <p:txBody>
          <a:bodyPr/>
          <a:lstStyle>
            <a:lvl1pPr eaLnBrk="1" latinLnBrk="0" hangingPunct="1">
              <a:defRPr sz="2400"/>
            </a:lvl1pPr>
            <a:lvl2pPr marL="432000" indent="-216000" eaLnBrk="1" latinLnBrk="0" hangingPunct="1">
              <a:buFont typeface="Arial" pitchFamily="34" charset="0"/>
              <a:buChar char="•"/>
              <a:defRPr sz="2000"/>
            </a:lvl2pPr>
            <a:lvl3pPr marL="684000" indent="-216000" eaLnBrk="1" latinLnBrk="0" hangingPunct="1">
              <a:buFont typeface="Arial" pitchFamily="34" charset="0"/>
              <a:buChar char="•"/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0"/>
          </p:nvPr>
        </p:nvSpPr>
        <p:spPr/>
        <p:txBody>
          <a:bodyPr rIns="0"/>
          <a:lstStyle/>
          <a:p>
            <a:fld id="{84A24EE2-1423-4D18-B74D-FFB1D5AFA91E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41809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28596" y="1196752"/>
            <a:ext cx="8286808" cy="571504"/>
          </a:xfrm>
        </p:spPr>
        <p:txBody>
          <a:bodyPr lIns="146304" anchor="ctr">
            <a:normAutofit/>
          </a:bodyPr>
          <a:lstStyle>
            <a:lvl1pPr marL="0" indent="0">
              <a:lnSpc>
                <a:spcPct val="100000"/>
              </a:lnSpc>
              <a:buNone/>
              <a:defRPr sz="28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 dirty="0"/>
              <a:t>Text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8596" y="1844824"/>
            <a:ext cx="8286808" cy="4370258"/>
          </a:xfrm>
        </p:spPr>
        <p:txBody>
          <a:bodyPr/>
          <a:lstStyle>
            <a:lvl1pPr eaLnBrk="1" latinLnBrk="0" hangingPunct="1">
              <a:defRPr sz="2400"/>
            </a:lvl1pPr>
            <a:lvl2pPr marL="432000" indent="-216000" eaLnBrk="1" latinLnBrk="0" hangingPunct="1">
              <a:buFont typeface="Arial" pitchFamily="34" charset="0"/>
              <a:buChar char="•"/>
              <a:defRPr sz="2000"/>
            </a:lvl2pPr>
            <a:lvl3pPr marL="684000" indent="-216000" eaLnBrk="1" latinLnBrk="0" hangingPunct="1">
              <a:buFont typeface="Arial" pitchFamily="34" charset="0"/>
              <a:buChar char="•"/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 dirty="0"/>
              <a:t>Textmasterformat bearbeiten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0"/>
          </p:nvPr>
        </p:nvSpPr>
        <p:spPr/>
        <p:txBody>
          <a:bodyPr rIns="0"/>
          <a:lstStyle/>
          <a:p>
            <a:r>
              <a:rPr lang="de-DE">
                <a:solidFill>
                  <a:prstClr val="white"/>
                </a:solidFill>
              </a:rPr>
              <a:t>Folie </a:t>
            </a:r>
            <a:fld id="{1B72D026-91FA-4657-B925-66E03917896F}" type="slidenum">
              <a:rPr lang="de-DE" smtClean="0">
                <a:solidFill>
                  <a:prstClr val="white"/>
                </a:solidFill>
              </a:rPr>
              <a:pPr/>
              <a:t>‹Nr.›</a:t>
            </a:fld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de-DE">
                <a:solidFill>
                  <a:prstClr val="white"/>
                </a:solidFill>
              </a:rPr>
              <a:t>Name der Einrichtung   /   Titel der Präsentation</a:t>
            </a:r>
            <a:endParaRPr lang="de-DE" dirty="0">
              <a:solidFill>
                <a:srgbClr val="5A93BB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1050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28596" y="1196752"/>
            <a:ext cx="4067204" cy="5018330"/>
          </a:xfrm>
        </p:spPr>
        <p:txBody>
          <a:bodyPr lIns="3600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de-DE" dirty="0"/>
              <a:t>Textmasterformat bearbeiten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3438" y="1196752"/>
            <a:ext cx="4071966" cy="501833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de-DE" dirty="0"/>
              <a:t>Textmasterformat bearbeiten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2845" y="6598800"/>
            <a:ext cx="7572427" cy="179047"/>
          </a:xfrm>
          <a:prstGeom prst="rect">
            <a:avLst/>
          </a:prstGeom>
        </p:spPr>
        <p:txBody>
          <a:bodyPr vert="horz" lIns="0" rIns="45720" bIns="0" rtlCol="0" anchor="b"/>
          <a:lstStyle>
            <a:lvl1pPr algn="l" eaLnBrk="1" latinLnBrk="0" hangingPunct="1">
              <a:defRPr kumimoji="0" sz="800" b="1" cap="none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de-DE">
                <a:solidFill>
                  <a:prstClr val="white"/>
                </a:solidFill>
              </a:rPr>
              <a:t>Name der Einrichtung   /   Titel der Präsentation</a:t>
            </a: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824855" y="6598800"/>
            <a:ext cx="1176301" cy="179047"/>
          </a:xfrm>
          <a:prstGeom prst="rect">
            <a:avLst/>
          </a:prstGeom>
        </p:spPr>
        <p:txBody>
          <a:bodyPr vert="horz" lIns="46800" rIns="0" bIns="0" rtlCol="0" anchor="b"/>
          <a:lstStyle>
            <a:lvl1pPr algn="r" eaLnBrk="1" latinLnBrk="0" hangingPunct="1">
              <a:defRPr kumimoji="0" sz="800" b="1">
                <a:solidFill>
                  <a:schemeClr val="bg1"/>
                </a:solidFill>
              </a:defRPr>
            </a:lvl1pPr>
            <a:extLst/>
          </a:lstStyle>
          <a:p>
            <a:r>
              <a:rPr lang="de-DE">
                <a:solidFill>
                  <a:prstClr val="white"/>
                </a:solidFill>
              </a:rPr>
              <a:t>Folie </a:t>
            </a:r>
            <a:fld id="{1B72D026-91FA-4657-B925-66E03917896F}" type="slidenum">
              <a:rPr lang="de-DE" smtClean="0">
                <a:solidFill>
                  <a:prstClr val="white"/>
                </a:solidFill>
              </a:rPr>
              <a:pPr/>
              <a:t>‹Nr.›</a:t>
            </a:fld>
            <a:endParaRPr lang="de-DE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6338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28596" y="1196752"/>
            <a:ext cx="4068792" cy="571504"/>
          </a:xfrm>
        </p:spPr>
        <p:txBody>
          <a:bodyPr lIns="146304" anchor="ctr">
            <a:normAutofit/>
          </a:bodyPr>
          <a:lstStyle>
            <a:lvl1pPr marL="0" indent="0">
              <a:lnSpc>
                <a:spcPct val="100000"/>
              </a:lnSpc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 dirty="0"/>
              <a:t>Text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8596" y="1844824"/>
            <a:ext cx="4068792" cy="4370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 dirty="0"/>
              <a:t>Textmasterformat bearbeiten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3438" y="1196752"/>
            <a:ext cx="4070379" cy="571504"/>
          </a:xfrm>
        </p:spPr>
        <p:txBody>
          <a:bodyPr lIns="146304" anchor="ctr">
            <a:normAutofit/>
          </a:bodyPr>
          <a:lstStyle>
            <a:lvl1pPr marL="0" indent="0">
              <a:lnSpc>
                <a:spcPct val="100000"/>
              </a:lnSpc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 dirty="0"/>
              <a:t>Text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070379" cy="4370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 dirty="0"/>
              <a:t>Textmasterformat bearbeiten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0"/>
          </p:nvPr>
        </p:nvSpPr>
        <p:spPr/>
        <p:txBody>
          <a:bodyPr rIns="0"/>
          <a:lstStyle/>
          <a:p>
            <a:r>
              <a:rPr lang="de-DE">
                <a:solidFill>
                  <a:prstClr val="white"/>
                </a:solidFill>
              </a:rPr>
              <a:t>Folie </a:t>
            </a:r>
            <a:fld id="{1B72D026-91FA-4657-B925-66E03917896F}" type="slidenum">
              <a:rPr lang="de-DE" smtClean="0">
                <a:solidFill>
                  <a:prstClr val="white"/>
                </a:solidFill>
              </a:rPr>
              <a:pPr/>
              <a:t>‹Nr.›</a:t>
            </a:fld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de-DE">
                <a:solidFill>
                  <a:prstClr val="white"/>
                </a:solidFill>
              </a:rPr>
              <a:t>Name der Einrichtung   /   Titel der Präsentation</a:t>
            </a:r>
            <a:endParaRPr lang="de-DE" dirty="0">
              <a:solidFill>
                <a:srgbClr val="5A93BB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8071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28596" y="1196752"/>
            <a:ext cx="8286808" cy="571504"/>
          </a:xfrm>
        </p:spPr>
        <p:txBody>
          <a:bodyPr lIns="146304" anchor="ctr">
            <a:normAutofit/>
          </a:bodyPr>
          <a:lstStyle>
            <a:lvl1pPr marL="0" indent="0">
              <a:lnSpc>
                <a:spcPct val="100000"/>
              </a:lnSpc>
              <a:buNone/>
              <a:defRPr sz="28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/>
              <a:t>Text </a:t>
            </a:r>
            <a:r>
              <a:rPr kumimoji="0" lang="de-DE" dirty="0"/>
              <a:t>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8596" y="1844824"/>
            <a:ext cx="4068792" cy="4370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 dirty="0"/>
              <a:t>Textmasterformat bearbeiten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070379" cy="4370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 dirty="0"/>
              <a:t>Textmasterformat bearbeiten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0"/>
          </p:nvPr>
        </p:nvSpPr>
        <p:spPr/>
        <p:txBody>
          <a:bodyPr rIns="0"/>
          <a:lstStyle/>
          <a:p>
            <a:r>
              <a:rPr lang="de-DE">
                <a:solidFill>
                  <a:prstClr val="white"/>
                </a:solidFill>
              </a:rPr>
              <a:t>Folie </a:t>
            </a:r>
            <a:fld id="{1B72D026-91FA-4657-B925-66E03917896F}" type="slidenum">
              <a:rPr lang="de-DE" smtClean="0">
                <a:solidFill>
                  <a:prstClr val="white"/>
                </a:solidFill>
              </a:rPr>
              <a:pPr/>
              <a:t>‹Nr.›</a:t>
            </a:fld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de-DE">
                <a:solidFill>
                  <a:prstClr val="white"/>
                </a:solidFill>
              </a:rPr>
              <a:t>Name der Einrichtung   /   Titel der Präsentation</a:t>
            </a:r>
            <a:endParaRPr lang="de-DE" dirty="0">
              <a:solidFill>
                <a:srgbClr val="5A93BB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3054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28596" y="1196752"/>
            <a:ext cx="8286808" cy="571504"/>
          </a:xfrm>
        </p:spPr>
        <p:txBody>
          <a:bodyPr lIns="146304" anchor="ctr">
            <a:normAutofit/>
          </a:bodyPr>
          <a:lstStyle>
            <a:lvl1pPr marL="0" indent="0">
              <a:lnSpc>
                <a:spcPct val="100000"/>
              </a:lnSpc>
              <a:buNone/>
              <a:defRPr sz="28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 dirty="0"/>
              <a:t>Text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8596" y="1844824"/>
            <a:ext cx="2214578" cy="4370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 dirty="0"/>
              <a:t>Textmasterformat bearbeiten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786050" y="1844824"/>
            <a:ext cx="5929354" cy="4370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 dirty="0"/>
              <a:t>Textmasterformat bearbeiten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0"/>
          </p:nvPr>
        </p:nvSpPr>
        <p:spPr/>
        <p:txBody>
          <a:bodyPr rIns="0"/>
          <a:lstStyle/>
          <a:p>
            <a:r>
              <a:rPr lang="de-DE">
                <a:solidFill>
                  <a:prstClr val="white"/>
                </a:solidFill>
              </a:rPr>
              <a:t>Folie </a:t>
            </a:r>
            <a:fld id="{1B72D026-91FA-4657-B925-66E03917896F}" type="slidenum">
              <a:rPr lang="de-DE" smtClean="0">
                <a:solidFill>
                  <a:prstClr val="white"/>
                </a:solidFill>
              </a:rPr>
              <a:pPr/>
              <a:t>‹Nr.›</a:t>
            </a:fld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de-DE">
                <a:solidFill>
                  <a:prstClr val="white"/>
                </a:solidFill>
              </a:rPr>
              <a:t>Name der Einrichtung   /   Titel der Präsentation</a:t>
            </a:r>
            <a:endParaRPr lang="de-DE" dirty="0">
              <a:solidFill>
                <a:srgbClr val="5A93BB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2512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8596" y="1196752"/>
            <a:ext cx="2214578" cy="50183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 dirty="0"/>
              <a:t>Textmasterformat bearbeiten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786050" y="1196752"/>
            <a:ext cx="5929354" cy="50183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 dirty="0"/>
              <a:t>Textmasterformat bearbeiten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0"/>
          </p:nvPr>
        </p:nvSpPr>
        <p:spPr/>
        <p:txBody>
          <a:bodyPr rIns="0"/>
          <a:lstStyle/>
          <a:p>
            <a:r>
              <a:rPr lang="de-DE">
                <a:solidFill>
                  <a:prstClr val="white"/>
                </a:solidFill>
              </a:rPr>
              <a:t>Folie </a:t>
            </a:r>
            <a:fld id="{1B72D026-91FA-4657-B925-66E03917896F}" type="slidenum">
              <a:rPr lang="de-DE" smtClean="0">
                <a:solidFill>
                  <a:prstClr val="white"/>
                </a:solidFill>
              </a:rPr>
              <a:pPr/>
              <a:t>‹Nr.›</a:t>
            </a:fld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de-DE">
                <a:solidFill>
                  <a:prstClr val="white"/>
                </a:solidFill>
              </a:rPr>
              <a:t>Name der Einrichtung   /   Titel der Präsentation</a:t>
            </a:r>
            <a:endParaRPr lang="de-DE" dirty="0">
              <a:solidFill>
                <a:srgbClr val="5A93BB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61407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nutzerdefiniertes Layou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3285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28596" y="1196752"/>
            <a:ext cx="4067204" cy="5018330"/>
          </a:xfrm>
        </p:spPr>
        <p:txBody>
          <a:bodyPr lIns="3600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3438" y="1196752"/>
            <a:ext cx="4071966" cy="501833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2845" y="6598800"/>
            <a:ext cx="7572427" cy="179047"/>
          </a:xfrm>
          <a:prstGeom prst="rect">
            <a:avLst/>
          </a:prstGeom>
        </p:spPr>
        <p:txBody>
          <a:bodyPr vert="horz" lIns="0" rIns="45720" bIns="0" rtlCol="0" anchor="b"/>
          <a:lstStyle>
            <a:lvl1pPr algn="l" eaLnBrk="1" latinLnBrk="0" hangingPunct="1">
              <a:defRPr kumimoji="0" sz="800" b="1" cap="none" baseline="0">
                <a:solidFill>
                  <a:schemeClr val="bg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824855" y="6598800"/>
            <a:ext cx="1176301" cy="179047"/>
          </a:xfrm>
          <a:prstGeom prst="rect">
            <a:avLst/>
          </a:prstGeom>
        </p:spPr>
        <p:txBody>
          <a:bodyPr vert="horz" lIns="46800" rIns="0" bIns="0" rtlCol="0" anchor="b"/>
          <a:lstStyle>
            <a:lvl1pPr algn="r" eaLnBrk="1" latinLnBrk="0" hangingPunct="1">
              <a:defRPr kumimoji="0" sz="800" b="1">
                <a:solidFill>
                  <a:schemeClr val="bg1"/>
                </a:solidFill>
              </a:defRPr>
            </a:lvl1pPr>
            <a:extLst/>
          </a:lstStyle>
          <a:p>
            <a:fld id="{84A24EE2-1423-4D18-B74D-FFB1D5AFA9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7614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28596" y="1196752"/>
            <a:ext cx="4068792" cy="571504"/>
          </a:xfrm>
        </p:spPr>
        <p:txBody>
          <a:bodyPr lIns="146304" anchor="ctr">
            <a:normAutofit/>
          </a:bodyPr>
          <a:lstStyle>
            <a:lvl1pPr marL="0" indent="0">
              <a:lnSpc>
                <a:spcPct val="100000"/>
              </a:lnSpc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 dirty="0"/>
              <a:t>Text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8596" y="1844824"/>
            <a:ext cx="4068792" cy="4370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3438" y="1196752"/>
            <a:ext cx="4070379" cy="571504"/>
          </a:xfrm>
        </p:spPr>
        <p:txBody>
          <a:bodyPr lIns="146304" anchor="ctr">
            <a:normAutofit/>
          </a:bodyPr>
          <a:lstStyle>
            <a:lvl1pPr marL="0" indent="0">
              <a:lnSpc>
                <a:spcPct val="100000"/>
              </a:lnSpc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 dirty="0"/>
              <a:t>Text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070379" cy="4370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0"/>
          </p:nvPr>
        </p:nvSpPr>
        <p:spPr/>
        <p:txBody>
          <a:bodyPr rIns="0"/>
          <a:lstStyle/>
          <a:p>
            <a:fld id="{84A24EE2-1423-4D18-B74D-FFB1D5AFA91E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6641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28596" y="1196752"/>
            <a:ext cx="8286808" cy="571504"/>
          </a:xfrm>
        </p:spPr>
        <p:txBody>
          <a:bodyPr lIns="146304" anchor="ctr">
            <a:normAutofit/>
          </a:bodyPr>
          <a:lstStyle>
            <a:lvl1pPr marL="0" indent="0">
              <a:lnSpc>
                <a:spcPct val="100000"/>
              </a:lnSpc>
              <a:buNone/>
              <a:defRPr sz="28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/>
              <a:t>Text </a:t>
            </a:r>
            <a:r>
              <a:rPr kumimoji="0" lang="de-DE" dirty="0"/>
              <a:t>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8596" y="1844824"/>
            <a:ext cx="4068792" cy="4370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070379" cy="4370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0"/>
          </p:nvPr>
        </p:nvSpPr>
        <p:spPr/>
        <p:txBody>
          <a:bodyPr rIns="0"/>
          <a:lstStyle/>
          <a:p>
            <a:fld id="{84A24EE2-1423-4D18-B74D-FFB1D5AFA91E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6419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28596" y="1196752"/>
            <a:ext cx="8286808" cy="571504"/>
          </a:xfrm>
        </p:spPr>
        <p:txBody>
          <a:bodyPr lIns="146304" anchor="ctr">
            <a:normAutofit/>
          </a:bodyPr>
          <a:lstStyle>
            <a:lvl1pPr marL="0" indent="0">
              <a:lnSpc>
                <a:spcPct val="100000"/>
              </a:lnSpc>
              <a:buNone/>
              <a:defRPr sz="28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de-DE" dirty="0"/>
              <a:t>Text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8596" y="1844824"/>
            <a:ext cx="2214578" cy="4370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786050" y="1844824"/>
            <a:ext cx="5929354" cy="4370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0"/>
          </p:nvPr>
        </p:nvSpPr>
        <p:spPr/>
        <p:txBody>
          <a:bodyPr rIns="0"/>
          <a:lstStyle/>
          <a:p>
            <a:fld id="{84A24EE2-1423-4D18-B74D-FFB1D5AFA91E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617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8596" y="1196752"/>
            <a:ext cx="2214578" cy="50183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786050" y="1196752"/>
            <a:ext cx="5929354" cy="50183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0"/>
          </p:nvPr>
        </p:nvSpPr>
        <p:spPr/>
        <p:txBody>
          <a:bodyPr rIns="0"/>
          <a:lstStyle/>
          <a:p>
            <a:fld id="{84A24EE2-1423-4D18-B74D-FFB1D5AFA91E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4340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enutzerdefiniertes Layou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3464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32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ltGray">
          <a:xfrm>
            <a:off x="1" y="6572272"/>
            <a:ext cx="9143999" cy="285728"/>
          </a:xfrm>
          <a:prstGeom prst="rect">
            <a:avLst/>
          </a:prstGeom>
          <a:solidFill>
            <a:srgbClr val="00235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hteck 6"/>
          <p:cNvSpPr/>
          <p:nvPr/>
        </p:nvSpPr>
        <p:spPr bwMode="ltGray">
          <a:xfrm>
            <a:off x="0" y="0"/>
            <a:ext cx="9143999" cy="720000"/>
          </a:xfrm>
          <a:prstGeom prst="rect">
            <a:avLst/>
          </a:prstGeom>
          <a:solidFill>
            <a:srgbClr val="00235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8596" y="1196752"/>
            <a:ext cx="8286808" cy="5018330"/>
          </a:xfrm>
          <a:prstGeom prst="rect">
            <a:avLst/>
          </a:prstGeom>
        </p:spPr>
        <p:txBody>
          <a:bodyPr vert="horz" lIns="36000" tIns="91440" rtlCol="0">
            <a:normAutofit/>
          </a:bodyPr>
          <a:lstStyle/>
          <a:p>
            <a:pPr lvl="0" eaLnBrk="1" latinLnBrk="0" hangingPunct="1"/>
            <a:r>
              <a:rPr lang="de-DE" dirty="0"/>
              <a:t>Textmasterformate durch Klicken bearbeiten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2845" y="6598800"/>
            <a:ext cx="7572427" cy="179047"/>
          </a:xfrm>
          <a:prstGeom prst="rect">
            <a:avLst/>
          </a:prstGeom>
        </p:spPr>
        <p:txBody>
          <a:bodyPr vert="horz" lIns="0" rIns="45720" bIns="0" rtlCol="0" anchor="b"/>
          <a:lstStyle>
            <a:lvl1pPr algn="l" eaLnBrk="1" latinLnBrk="0" hangingPunct="1">
              <a:defRPr kumimoji="0" sz="800" b="1" cap="none" baseline="0">
                <a:solidFill>
                  <a:schemeClr val="bg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824855" y="6598800"/>
            <a:ext cx="1176301" cy="179047"/>
          </a:xfrm>
          <a:prstGeom prst="rect">
            <a:avLst/>
          </a:prstGeom>
        </p:spPr>
        <p:txBody>
          <a:bodyPr vert="horz" lIns="46800" rIns="0" bIns="0" rtlCol="0" anchor="b"/>
          <a:lstStyle>
            <a:lvl1pPr algn="r" eaLnBrk="1" latinLnBrk="0" hangingPunct="1">
              <a:defRPr kumimoji="0" sz="800" b="1">
                <a:solidFill>
                  <a:schemeClr val="bg1"/>
                </a:solidFill>
              </a:defRPr>
            </a:lvl1pPr>
            <a:extLst/>
          </a:lstStyle>
          <a:p>
            <a:fld id="{84A24EE2-1423-4D18-B74D-FFB1D5AFA91E}" type="slidenum">
              <a:rPr lang="de-DE" smtClean="0"/>
              <a:t>‹Nr.›</a:t>
            </a:fld>
            <a:endParaRPr lang="de-DE"/>
          </a:p>
        </p:txBody>
      </p:sp>
      <p:pic>
        <p:nvPicPr>
          <p:cNvPr id="11" name="Grafik 10" descr="Logo_FSU_Wortmarke.png"/>
          <p:cNvPicPr>
            <a:picLocks noChangeAspect="1"/>
          </p:cNvPicPr>
          <p:nvPr/>
        </p:nvPicPr>
        <p:blipFill>
          <a:blip r:embed="rId11" cstate="print">
            <a:lum bright="100000"/>
          </a:blip>
          <a:stretch>
            <a:fillRect/>
          </a:stretch>
        </p:blipFill>
        <p:spPr>
          <a:xfrm>
            <a:off x="5868144" y="252000"/>
            <a:ext cx="2877940" cy="214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138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marL="0" indent="0" algn="l" rtl="0" eaLnBrk="1" latinLnBrk="0" hangingPunct="1">
        <a:lnSpc>
          <a:spcPct val="80000"/>
        </a:lnSpc>
        <a:spcBef>
          <a:spcPct val="0"/>
        </a:spcBef>
        <a:buNone/>
        <a:defRPr kumimoji="0" sz="3000" b="1" kern="1200">
          <a:solidFill>
            <a:schemeClr val="bg1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118800" indent="0" algn="l" rtl="0" eaLnBrk="1" latinLnBrk="0" hangingPunct="1">
        <a:lnSpc>
          <a:spcPct val="130000"/>
        </a:lnSpc>
        <a:spcBef>
          <a:spcPts val="0"/>
        </a:spcBef>
        <a:buClr>
          <a:schemeClr val="accent1"/>
        </a:buClr>
        <a:buSzPct val="80000"/>
        <a:buFont typeface="Arial" pitchFamily="34" charset="0"/>
        <a:buNone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432000" indent="-216000" algn="l" rtl="0" eaLnBrk="1" latinLnBrk="0" hangingPunct="1">
        <a:lnSpc>
          <a:spcPct val="130000"/>
        </a:lnSpc>
        <a:spcBef>
          <a:spcPct val="20000"/>
        </a:spcBef>
        <a:buClr>
          <a:schemeClr val="accent2"/>
        </a:buClr>
        <a:buSzPct val="90000"/>
        <a:buFont typeface="Arial" pitchFamily="34" charset="0"/>
        <a:buChar char="•"/>
        <a:defRPr kumimoji="0" sz="2500" kern="1200">
          <a:solidFill>
            <a:schemeClr val="tx2"/>
          </a:solidFill>
          <a:latin typeface="+mn-lt"/>
          <a:ea typeface="+mn-ea"/>
          <a:cs typeface="+mn-cs"/>
        </a:defRPr>
      </a:lvl2pPr>
      <a:lvl3pPr marL="684000" indent="-216000" algn="l" rtl="0" eaLnBrk="1" latinLnBrk="0" hangingPunct="1">
        <a:lnSpc>
          <a:spcPct val="130000"/>
        </a:lnSpc>
        <a:spcBef>
          <a:spcPts val="600"/>
        </a:spcBef>
        <a:buClr>
          <a:schemeClr val="accent3"/>
        </a:buClr>
        <a:buFont typeface="Arial" pitchFamily="34" charset="0"/>
        <a:buChar char="•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lnSpc>
          <a:spcPct val="130000"/>
        </a:lnSpc>
        <a:spcBef>
          <a:spcPct val="20000"/>
        </a:spcBef>
        <a:buClr>
          <a:schemeClr val="accent4"/>
        </a:buClr>
        <a:buFont typeface="Arial" pitchFamily="34" charset="0"/>
        <a:buChar char="•"/>
        <a:defRPr kumimoji="0" sz="22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lnSpc>
          <a:spcPct val="130000"/>
        </a:lnSpc>
        <a:spcBef>
          <a:spcPct val="20000"/>
        </a:spcBef>
        <a:buClr>
          <a:schemeClr val="accent5"/>
        </a:buClr>
        <a:buFont typeface="Arial" pitchFamily="34" charset="0"/>
        <a:buChar char="•"/>
        <a:defRPr kumimoji="0" lang="en-US" sz="2000" kern="1200" smtClean="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ltGray">
          <a:xfrm>
            <a:off x="1" y="6572272"/>
            <a:ext cx="9143999" cy="285728"/>
          </a:xfrm>
          <a:prstGeom prst="rect">
            <a:avLst/>
          </a:prstGeom>
          <a:solidFill>
            <a:srgbClr val="00235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hteck 6"/>
          <p:cNvSpPr/>
          <p:nvPr/>
        </p:nvSpPr>
        <p:spPr bwMode="ltGray">
          <a:xfrm>
            <a:off x="0" y="0"/>
            <a:ext cx="9143999" cy="720000"/>
          </a:xfrm>
          <a:prstGeom prst="rect">
            <a:avLst/>
          </a:prstGeom>
          <a:solidFill>
            <a:srgbClr val="00235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8596" y="1196752"/>
            <a:ext cx="8286808" cy="5018330"/>
          </a:xfrm>
          <a:prstGeom prst="rect">
            <a:avLst/>
          </a:prstGeom>
        </p:spPr>
        <p:txBody>
          <a:bodyPr vert="horz" lIns="36000" tIns="91440" rtlCol="0">
            <a:normAutofit/>
          </a:bodyPr>
          <a:lstStyle/>
          <a:p>
            <a:pPr lvl="0" eaLnBrk="1" latinLnBrk="0" hangingPunct="1"/>
            <a:r>
              <a:rPr lang="de-DE" dirty="0"/>
              <a:t>Textmasterformate durch Klicken bearbeiten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2845" y="6598800"/>
            <a:ext cx="7572427" cy="179047"/>
          </a:xfrm>
          <a:prstGeom prst="rect">
            <a:avLst/>
          </a:prstGeom>
        </p:spPr>
        <p:txBody>
          <a:bodyPr vert="horz" lIns="0" rIns="45720" bIns="0" rtlCol="0" anchor="b"/>
          <a:lstStyle>
            <a:lvl1pPr algn="l" eaLnBrk="1" latinLnBrk="0" hangingPunct="1">
              <a:defRPr kumimoji="0" sz="800" b="1" cap="none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de-DE">
                <a:solidFill>
                  <a:prstClr val="white"/>
                </a:solidFill>
              </a:rPr>
              <a:t>Name der Einrichtung   /   Titel der Präsentation</a:t>
            </a: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824855" y="6598800"/>
            <a:ext cx="1176301" cy="179047"/>
          </a:xfrm>
          <a:prstGeom prst="rect">
            <a:avLst/>
          </a:prstGeom>
        </p:spPr>
        <p:txBody>
          <a:bodyPr vert="horz" lIns="46800" rIns="0" bIns="0" rtlCol="0" anchor="b"/>
          <a:lstStyle>
            <a:lvl1pPr algn="r" eaLnBrk="1" latinLnBrk="0" hangingPunct="1">
              <a:defRPr kumimoji="0" sz="800" b="1">
                <a:solidFill>
                  <a:schemeClr val="bg1"/>
                </a:solidFill>
              </a:defRPr>
            </a:lvl1pPr>
            <a:extLst/>
          </a:lstStyle>
          <a:p>
            <a:r>
              <a:rPr lang="de-DE">
                <a:solidFill>
                  <a:prstClr val="white"/>
                </a:solidFill>
              </a:rPr>
              <a:t>Folie </a:t>
            </a:r>
            <a:fld id="{1B72D026-91FA-4657-B925-66E03917896F}" type="slidenum">
              <a:rPr lang="de-DE" smtClean="0">
                <a:solidFill>
                  <a:prstClr val="white"/>
                </a:solidFill>
              </a:rPr>
              <a:pPr/>
              <a:t>‹Nr.›</a:t>
            </a:fld>
            <a:endParaRPr lang="de-DE" dirty="0">
              <a:solidFill>
                <a:prstClr val="white"/>
              </a:solidFill>
            </a:endParaRPr>
          </a:p>
        </p:txBody>
      </p:sp>
      <p:pic>
        <p:nvPicPr>
          <p:cNvPr id="11" name="Grafik 10" descr="Logo_FSU_Wortmarke.png"/>
          <p:cNvPicPr>
            <a:picLocks noChangeAspect="1"/>
          </p:cNvPicPr>
          <p:nvPr/>
        </p:nvPicPr>
        <p:blipFill>
          <a:blip r:embed="rId11" cstate="print">
            <a:lum bright="100000"/>
          </a:blip>
          <a:stretch>
            <a:fillRect/>
          </a:stretch>
        </p:blipFill>
        <p:spPr>
          <a:xfrm>
            <a:off x="5868144" y="252000"/>
            <a:ext cx="2877940" cy="214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467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</p:sldLayoutIdLst>
  <p:hf hdr="0" dt="0"/>
  <p:txStyles>
    <p:titleStyle>
      <a:lvl1pPr marL="0" indent="0" algn="l" rtl="0" eaLnBrk="1" latinLnBrk="0" hangingPunct="1">
        <a:lnSpc>
          <a:spcPct val="80000"/>
        </a:lnSpc>
        <a:spcBef>
          <a:spcPct val="0"/>
        </a:spcBef>
        <a:buNone/>
        <a:defRPr kumimoji="0" sz="3000" b="1" kern="1200">
          <a:solidFill>
            <a:schemeClr val="bg1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118800" indent="0" algn="l" rtl="0" eaLnBrk="1" latinLnBrk="0" hangingPunct="1">
        <a:lnSpc>
          <a:spcPct val="130000"/>
        </a:lnSpc>
        <a:spcBef>
          <a:spcPts val="0"/>
        </a:spcBef>
        <a:buClr>
          <a:schemeClr val="accent1"/>
        </a:buClr>
        <a:buSzPct val="80000"/>
        <a:buFont typeface="Arial" pitchFamily="34" charset="0"/>
        <a:buNone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432000" indent="-216000" algn="l" rtl="0" eaLnBrk="1" latinLnBrk="0" hangingPunct="1">
        <a:lnSpc>
          <a:spcPct val="130000"/>
        </a:lnSpc>
        <a:spcBef>
          <a:spcPct val="20000"/>
        </a:spcBef>
        <a:buClr>
          <a:schemeClr val="accent2"/>
        </a:buClr>
        <a:buSzPct val="90000"/>
        <a:buFont typeface="Arial" pitchFamily="34" charset="0"/>
        <a:buChar char="•"/>
        <a:defRPr kumimoji="0" sz="2500" kern="1200">
          <a:solidFill>
            <a:schemeClr val="tx2"/>
          </a:solidFill>
          <a:latin typeface="+mn-lt"/>
          <a:ea typeface="+mn-ea"/>
          <a:cs typeface="+mn-cs"/>
        </a:defRPr>
      </a:lvl2pPr>
      <a:lvl3pPr marL="684000" indent="-216000" algn="l" rtl="0" eaLnBrk="1" latinLnBrk="0" hangingPunct="1">
        <a:lnSpc>
          <a:spcPct val="130000"/>
        </a:lnSpc>
        <a:spcBef>
          <a:spcPts val="600"/>
        </a:spcBef>
        <a:buClr>
          <a:schemeClr val="accent3"/>
        </a:buClr>
        <a:buFont typeface="Arial" pitchFamily="34" charset="0"/>
        <a:buChar char="•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lnSpc>
          <a:spcPct val="130000"/>
        </a:lnSpc>
        <a:spcBef>
          <a:spcPct val="20000"/>
        </a:spcBef>
        <a:buClr>
          <a:schemeClr val="accent4"/>
        </a:buClr>
        <a:buFont typeface="Arial" pitchFamily="34" charset="0"/>
        <a:buChar char="•"/>
        <a:defRPr kumimoji="0" sz="22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lnSpc>
          <a:spcPct val="130000"/>
        </a:lnSpc>
        <a:spcBef>
          <a:spcPct val="20000"/>
        </a:spcBef>
        <a:buClr>
          <a:schemeClr val="accent5"/>
        </a:buClr>
        <a:buFont typeface="Arial" pitchFamily="34" charset="0"/>
        <a:buChar char="•"/>
        <a:defRPr kumimoji="0" lang="en-US" sz="2000" kern="1200" smtClean="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ltGray">
          <a:xfrm>
            <a:off x="1" y="6572272"/>
            <a:ext cx="9143999" cy="285728"/>
          </a:xfrm>
          <a:prstGeom prst="rect">
            <a:avLst/>
          </a:prstGeom>
          <a:solidFill>
            <a:srgbClr val="00235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hteck 6"/>
          <p:cNvSpPr/>
          <p:nvPr/>
        </p:nvSpPr>
        <p:spPr bwMode="ltGray">
          <a:xfrm>
            <a:off x="0" y="0"/>
            <a:ext cx="9143999" cy="720000"/>
          </a:xfrm>
          <a:prstGeom prst="rect">
            <a:avLst/>
          </a:prstGeom>
          <a:solidFill>
            <a:srgbClr val="00235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8596" y="1196752"/>
            <a:ext cx="8286808" cy="5018330"/>
          </a:xfrm>
          <a:prstGeom prst="rect">
            <a:avLst/>
          </a:prstGeom>
        </p:spPr>
        <p:txBody>
          <a:bodyPr vert="horz" lIns="36000" tIns="91440" rtlCol="0">
            <a:normAutofit/>
          </a:bodyPr>
          <a:lstStyle/>
          <a:p>
            <a:pPr lvl="0" eaLnBrk="1" latinLnBrk="0" hangingPunct="1"/>
            <a:r>
              <a:rPr lang="de-DE" dirty="0"/>
              <a:t>Textmasterformate durch Klicken bearbeiten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2845" y="6598800"/>
            <a:ext cx="7572427" cy="179047"/>
          </a:xfrm>
          <a:prstGeom prst="rect">
            <a:avLst/>
          </a:prstGeom>
        </p:spPr>
        <p:txBody>
          <a:bodyPr vert="horz" lIns="0" rIns="45720" bIns="0" rtlCol="0" anchor="b"/>
          <a:lstStyle>
            <a:lvl1pPr algn="l" eaLnBrk="1" latinLnBrk="0" hangingPunct="1">
              <a:defRPr kumimoji="0" sz="800" b="1" cap="none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de-DE">
                <a:solidFill>
                  <a:prstClr val="white"/>
                </a:solidFill>
              </a:rPr>
              <a:t>Name der Einrichtung   /   Titel der Präsentation</a:t>
            </a: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824855" y="6598800"/>
            <a:ext cx="1176301" cy="179047"/>
          </a:xfrm>
          <a:prstGeom prst="rect">
            <a:avLst/>
          </a:prstGeom>
        </p:spPr>
        <p:txBody>
          <a:bodyPr vert="horz" lIns="46800" rIns="0" bIns="0" rtlCol="0" anchor="b"/>
          <a:lstStyle>
            <a:lvl1pPr algn="r" eaLnBrk="1" latinLnBrk="0" hangingPunct="1">
              <a:defRPr kumimoji="0" sz="800" b="1">
                <a:solidFill>
                  <a:schemeClr val="bg1"/>
                </a:solidFill>
              </a:defRPr>
            </a:lvl1pPr>
            <a:extLst/>
          </a:lstStyle>
          <a:p>
            <a:r>
              <a:rPr lang="de-DE">
                <a:solidFill>
                  <a:prstClr val="white"/>
                </a:solidFill>
              </a:rPr>
              <a:t>Folie </a:t>
            </a:r>
            <a:fld id="{1B72D026-91FA-4657-B925-66E03917896F}" type="slidenum">
              <a:rPr lang="de-DE" smtClean="0">
                <a:solidFill>
                  <a:prstClr val="white"/>
                </a:solidFill>
              </a:rPr>
              <a:pPr/>
              <a:t>‹Nr.›</a:t>
            </a:fld>
            <a:endParaRPr lang="de-DE" dirty="0">
              <a:solidFill>
                <a:prstClr val="white"/>
              </a:solidFill>
            </a:endParaRPr>
          </a:p>
        </p:txBody>
      </p:sp>
      <p:pic>
        <p:nvPicPr>
          <p:cNvPr id="11" name="Grafik 10" descr="Logo_FSU_Wortmarke.png"/>
          <p:cNvPicPr>
            <a:picLocks noChangeAspect="1"/>
          </p:cNvPicPr>
          <p:nvPr/>
        </p:nvPicPr>
        <p:blipFill>
          <a:blip r:embed="rId11" cstate="print">
            <a:lum bright="100000"/>
          </a:blip>
          <a:stretch>
            <a:fillRect/>
          </a:stretch>
        </p:blipFill>
        <p:spPr>
          <a:xfrm>
            <a:off x="5868144" y="252000"/>
            <a:ext cx="2877940" cy="214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871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</p:sldLayoutIdLst>
  <p:hf hdr="0" dt="0"/>
  <p:txStyles>
    <p:titleStyle>
      <a:lvl1pPr marL="0" indent="0" algn="l" rtl="0" eaLnBrk="1" latinLnBrk="0" hangingPunct="1">
        <a:lnSpc>
          <a:spcPct val="80000"/>
        </a:lnSpc>
        <a:spcBef>
          <a:spcPct val="0"/>
        </a:spcBef>
        <a:buNone/>
        <a:defRPr kumimoji="0" sz="3000" b="1" kern="1200">
          <a:solidFill>
            <a:schemeClr val="bg1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118800" indent="0" algn="l" rtl="0" eaLnBrk="1" latinLnBrk="0" hangingPunct="1">
        <a:lnSpc>
          <a:spcPct val="130000"/>
        </a:lnSpc>
        <a:spcBef>
          <a:spcPts val="0"/>
        </a:spcBef>
        <a:buClr>
          <a:schemeClr val="accent1"/>
        </a:buClr>
        <a:buSzPct val="80000"/>
        <a:buFont typeface="Arial" pitchFamily="34" charset="0"/>
        <a:buNone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432000" indent="-216000" algn="l" rtl="0" eaLnBrk="1" latinLnBrk="0" hangingPunct="1">
        <a:lnSpc>
          <a:spcPct val="130000"/>
        </a:lnSpc>
        <a:spcBef>
          <a:spcPct val="20000"/>
        </a:spcBef>
        <a:buClr>
          <a:schemeClr val="accent2"/>
        </a:buClr>
        <a:buSzPct val="90000"/>
        <a:buFont typeface="Arial" pitchFamily="34" charset="0"/>
        <a:buChar char="•"/>
        <a:defRPr kumimoji="0" sz="2500" kern="1200">
          <a:solidFill>
            <a:schemeClr val="tx2"/>
          </a:solidFill>
          <a:latin typeface="+mn-lt"/>
          <a:ea typeface="+mn-ea"/>
          <a:cs typeface="+mn-cs"/>
        </a:defRPr>
      </a:lvl2pPr>
      <a:lvl3pPr marL="684000" indent="-216000" algn="l" rtl="0" eaLnBrk="1" latinLnBrk="0" hangingPunct="1">
        <a:lnSpc>
          <a:spcPct val="130000"/>
        </a:lnSpc>
        <a:spcBef>
          <a:spcPts val="600"/>
        </a:spcBef>
        <a:buClr>
          <a:schemeClr val="accent3"/>
        </a:buClr>
        <a:buFont typeface="Arial" pitchFamily="34" charset="0"/>
        <a:buChar char="•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lnSpc>
          <a:spcPct val="130000"/>
        </a:lnSpc>
        <a:spcBef>
          <a:spcPct val="20000"/>
        </a:spcBef>
        <a:buClr>
          <a:schemeClr val="accent4"/>
        </a:buClr>
        <a:buFont typeface="Arial" pitchFamily="34" charset="0"/>
        <a:buChar char="•"/>
        <a:defRPr kumimoji="0" sz="22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lnSpc>
          <a:spcPct val="130000"/>
        </a:lnSpc>
        <a:spcBef>
          <a:spcPct val="20000"/>
        </a:spcBef>
        <a:buClr>
          <a:schemeClr val="accent5"/>
        </a:buClr>
        <a:buFont typeface="Arial" pitchFamily="34" charset="0"/>
        <a:buChar char="•"/>
        <a:defRPr kumimoji="0" lang="en-US" sz="2000" kern="1200" smtClean="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ltGray">
          <a:xfrm>
            <a:off x="1" y="6572272"/>
            <a:ext cx="9143999" cy="285728"/>
          </a:xfrm>
          <a:prstGeom prst="rect">
            <a:avLst/>
          </a:prstGeom>
          <a:solidFill>
            <a:srgbClr val="00235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hteck 6"/>
          <p:cNvSpPr/>
          <p:nvPr userDrawn="1"/>
        </p:nvSpPr>
        <p:spPr bwMode="ltGray">
          <a:xfrm>
            <a:off x="0" y="0"/>
            <a:ext cx="9143999" cy="720000"/>
          </a:xfrm>
          <a:prstGeom prst="rect">
            <a:avLst/>
          </a:prstGeom>
          <a:solidFill>
            <a:srgbClr val="00235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8596" y="1196752"/>
            <a:ext cx="8286808" cy="5018330"/>
          </a:xfrm>
          <a:prstGeom prst="rect">
            <a:avLst/>
          </a:prstGeom>
        </p:spPr>
        <p:txBody>
          <a:bodyPr vert="horz" lIns="36000" tIns="91440" rtlCol="0">
            <a:normAutofit/>
          </a:bodyPr>
          <a:lstStyle/>
          <a:p>
            <a:pPr lvl="0" eaLnBrk="1" latinLnBrk="0" hangingPunct="1"/>
            <a:r>
              <a:rPr lang="de-DE" dirty="0"/>
              <a:t>Textmasterformate durch Klicken bearbeiten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2845" y="6598800"/>
            <a:ext cx="7572427" cy="179047"/>
          </a:xfrm>
          <a:prstGeom prst="rect">
            <a:avLst/>
          </a:prstGeom>
        </p:spPr>
        <p:txBody>
          <a:bodyPr vert="horz" lIns="0" rIns="45720" bIns="0" rtlCol="0" anchor="b"/>
          <a:lstStyle>
            <a:lvl1pPr algn="l" eaLnBrk="1" latinLnBrk="0" hangingPunct="1">
              <a:defRPr kumimoji="0" sz="800" b="1" cap="none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de-DE">
                <a:solidFill>
                  <a:prstClr val="white"/>
                </a:solidFill>
              </a:rPr>
              <a:t>Name der Einrichtung   /   Titel der Präsentation</a:t>
            </a: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824855" y="6598800"/>
            <a:ext cx="1176301" cy="179047"/>
          </a:xfrm>
          <a:prstGeom prst="rect">
            <a:avLst/>
          </a:prstGeom>
        </p:spPr>
        <p:txBody>
          <a:bodyPr vert="horz" lIns="46800" rIns="0" bIns="0" rtlCol="0" anchor="b"/>
          <a:lstStyle>
            <a:lvl1pPr algn="r" eaLnBrk="1" latinLnBrk="0" hangingPunct="1">
              <a:defRPr kumimoji="0" sz="800" b="1">
                <a:solidFill>
                  <a:schemeClr val="bg1"/>
                </a:solidFill>
              </a:defRPr>
            </a:lvl1pPr>
            <a:extLst/>
          </a:lstStyle>
          <a:p>
            <a:r>
              <a:rPr lang="de-DE">
                <a:solidFill>
                  <a:prstClr val="white"/>
                </a:solidFill>
              </a:rPr>
              <a:t>Folie </a:t>
            </a:r>
            <a:fld id="{1B72D026-91FA-4657-B925-66E03917896F}" type="slidenum">
              <a:rPr lang="de-DE" smtClean="0">
                <a:solidFill>
                  <a:prstClr val="white"/>
                </a:solidFill>
              </a:rPr>
              <a:pPr/>
              <a:t>‹Nr.›</a:t>
            </a:fld>
            <a:endParaRPr lang="de-DE" dirty="0">
              <a:solidFill>
                <a:prstClr val="white"/>
              </a:solidFill>
            </a:endParaRPr>
          </a:p>
        </p:txBody>
      </p:sp>
      <p:pic>
        <p:nvPicPr>
          <p:cNvPr id="11" name="Grafik 10" descr="Logo_FSU_Wortmarke.png"/>
          <p:cNvPicPr>
            <a:picLocks noChangeAspect="1"/>
          </p:cNvPicPr>
          <p:nvPr userDrawn="1"/>
        </p:nvPicPr>
        <p:blipFill>
          <a:blip r:embed="rId11" cstate="print">
            <a:lum bright="100000"/>
          </a:blip>
          <a:stretch>
            <a:fillRect/>
          </a:stretch>
        </p:blipFill>
        <p:spPr>
          <a:xfrm>
            <a:off x="5868144" y="252000"/>
            <a:ext cx="2877940" cy="214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735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</p:sldLayoutIdLst>
  <p:hf hdr="0" dt="0"/>
  <p:txStyles>
    <p:titleStyle>
      <a:lvl1pPr marL="0" indent="0" algn="l" rtl="0" eaLnBrk="1" latinLnBrk="0" hangingPunct="1">
        <a:lnSpc>
          <a:spcPct val="80000"/>
        </a:lnSpc>
        <a:spcBef>
          <a:spcPct val="0"/>
        </a:spcBef>
        <a:buNone/>
        <a:defRPr kumimoji="0" sz="3000" b="1" kern="1200">
          <a:solidFill>
            <a:schemeClr val="bg1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118800" indent="0" algn="l" rtl="0" eaLnBrk="1" latinLnBrk="0" hangingPunct="1">
        <a:lnSpc>
          <a:spcPct val="130000"/>
        </a:lnSpc>
        <a:spcBef>
          <a:spcPts val="0"/>
        </a:spcBef>
        <a:buClr>
          <a:schemeClr val="accent1"/>
        </a:buClr>
        <a:buSzPct val="80000"/>
        <a:buFont typeface="Arial" pitchFamily="34" charset="0"/>
        <a:buNone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432000" indent="-216000" algn="l" rtl="0" eaLnBrk="1" latinLnBrk="0" hangingPunct="1">
        <a:lnSpc>
          <a:spcPct val="130000"/>
        </a:lnSpc>
        <a:spcBef>
          <a:spcPct val="20000"/>
        </a:spcBef>
        <a:buClr>
          <a:schemeClr val="accent2"/>
        </a:buClr>
        <a:buSzPct val="90000"/>
        <a:buFont typeface="Arial" pitchFamily="34" charset="0"/>
        <a:buChar char="•"/>
        <a:defRPr kumimoji="0" sz="2500" kern="1200">
          <a:solidFill>
            <a:schemeClr val="tx2"/>
          </a:solidFill>
          <a:latin typeface="+mn-lt"/>
          <a:ea typeface="+mn-ea"/>
          <a:cs typeface="+mn-cs"/>
        </a:defRPr>
      </a:lvl2pPr>
      <a:lvl3pPr marL="684000" indent="-216000" algn="l" rtl="0" eaLnBrk="1" latinLnBrk="0" hangingPunct="1">
        <a:lnSpc>
          <a:spcPct val="130000"/>
        </a:lnSpc>
        <a:spcBef>
          <a:spcPts val="600"/>
        </a:spcBef>
        <a:buClr>
          <a:schemeClr val="accent3"/>
        </a:buClr>
        <a:buFont typeface="Arial" pitchFamily="34" charset="0"/>
        <a:buChar char="•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lnSpc>
          <a:spcPct val="130000"/>
        </a:lnSpc>
        <a:spcBef>
          <a:spcPct val="20000"/>
        </a:spcBef>
        <a:buClr>
          <a:schemeClr val="accent4"/>
        </a:buClr>
        <a:buFont typeface="Arial" pitchFamily="34" charset="0"/>
        <a:buChar char="•"/>
        <a:defRPr kumimoji="0" sz="22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lnSpc>
          <a:spcPct val="130000"/>
        </a:lnSpc>
        <a:spcBef>
          <a:spcPct val="20000"/>
        </a:spcBef>
        <a:buClr>
          <a:schemeClr val="accent5"/>
        </a:buClr>
        <a:buFont typeface="Arial" pitchFamily="34" charset="0"/>
        <a:buChar char="•"/>
        <a:defRPr kumimoji="0" lang="en-US" sz="2000" kern="1200" smtClean="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ampfboot-verlag.de/shop/artikel/in-der-warteschlange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Relationship Id="rId6" Type="http://schemas.openxmlformats.org/officeDocument/2006/relationships/hyperlink" Target="https://www.matthes-seitz-berlin.de/buch/die-utopie-des-sozialismus.html?lid=3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s://www.campus.de/buecher-campus-verlag/wissenschaft/soziologie/abschied_von_kohle_und_auto-15874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00000" y="2852936"/>
            <a:ext cx="8492480" cy="3744416"/>
          </a:xfrm>
        </p:spPr>
        <p:txBody>
          <a:bodyPr>
            <a:normAutofit fontScale="90000"/>
          </a:bodyPr>
          <a:lstStyle/>
          <a:p>
            <a:r>
              <a:rPr lang="de-DE" sz="3600" dirty="0"/>
              <a:t>Zurück zum „einfachen“ Interessengegensatz? Kapitalismuskritik heute!</a:t>
            </a:r>
            <a:br>
              <a:rPr lang="de-DE" dirty="0"/>
            </a:br>
            <a:r>
              <a:rPr lang="de-DE" sz="2000" dirty="0"/>
              <a:t> </a:t>
            </a:r>
            <a:br>
              <a:rPr lang="de-DE" dirty="0"/>
            </a:br>
            <a:r>
              <a:rPr lang="de-DE" sz="2000" b="0" dirty="0"/>
              <a:t>Prof. Dr. Klaus Dörre, FSU Jena</a:t>
            </a:r>
            <a:br>
              <a:rPr lang="de-DE" sz="1600" b="0" dirty="0"/>
            </a:br>
            <a:br>
              <a:rPr lang="de-DE" sz="1600" b="0" dirty="0"/>
            </a:br>
            <a:br>
              <a:rPr lang="de-DE" sz="1600" b="0" dirty="0"/>
            </a:br>
            <a:br>
              <a:rPr lang="de-DE" sz="1600" b="0" dirty="0"/>
            </a:br>
            <a:r>
              <a:rPr lang="de-DE" sz="2700" dirty="0"/>
              <a:t>02. Juli 2021</a:t>
            </a:r>
            <a:br>
              <a:rPr lang="de-DE" sz="2200" b="0" dirty="0"/>
            </a:br>
            <a:r>
              <a:rPr lang="de-DE" sz="2200" b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IG Metall Bildungszentrum </a:t>
            </a:r>
            <a:r>
              <a:rPr lang="de-DE" sz="2200" b="0" dirty="0"/>
              <a:t>Sprockhövel</a:t>
            </a:r>
            <a:br>
              <a:rPr lang="de-DE" sz="2200" b="0" dirty="0"/>
            </a:br>
            <a:r>
              <a:rPr lang="de-DE" sz="2000" b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3. Werkstattgespräch „Menschen für Veränderungen gewinnen“</a:t>
            </a:r>
            <a:br>
              <a:rPr lang="de-DE" sz="2000" b="0" dirty="0"/>
            </a:br>
            <a:endParaRPr lang="de-DE" sz="2200" b="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48505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>
          <a:xfrm>
            <a:off x="428596" y="980728"/>
            <a:ext cx="8286808" cy="5256584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These 1: </a:t>
            </a:r>
            <a:endParaRPr lang="de-DE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Gewerkschaftliche Bildungsarbeit an einem weiten Interessenbegriff auszurichten bedeutet, die Verbindung des für die gewerkschaftliche Praxis jederzeit zentralen Kapital-Arbeit-Konflikts mit anderen gesellschaftlichen Konfliktachsen (Geschlecht, Ethnie/Nationalität, Naturverhältnisse) bewusst herzustellen.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These 2: </a:t>
            </a:r>
            <a:endParaRPr lang="de-DE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Mit ihrer Ausrichtung an einem „weiten“, man könnte sagen: </a:t>
            </a:r>
            <a:r>
              <a:rPr lang="de-DE" sz="22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intersektionalen</a:t>
            </a:r>
            <a:r>
              <a:rPr lang="de-DE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Interessenbegriff war (und ist mitunter noch immer) gewerkschaftliche Bildungsarbeit ihrer Zeit voraus. Der weite Interessenbegriff entspricht dem Selbstverständnis eines demokratischen Marxismus (</a:t>
            </a:r>
            <a:r>
              <a:rPr lang="de-DE" sz="2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democratic</a:t>
            </a:r>
            <a:r>
              <a:rPr lang="de-DE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marxism</a:t>
            </a:r>
            <a:r>
              <a:rPr lang="de-DE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22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>
          <a:xfrm>
            <a:off x="428596" y="1124744"/>
            <a:ext cx="8286808" cy="5112568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These 3: </a:t>
            </a:r>
            <a:endParaRPr lang="de-DE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Der weite Interessenbegriff antizipiert und reflektiert die ökonomisch-ökologische Zangenkrise der Gegenwart und hilft </a:t>
            </a:r>
            <a:r>
              <a:rPr lang="de-DE" sz="2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Gewerkschafter:innen</a:t>
            </a:r>
            <a:r>
              <a:rPr lang="de-DE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diesen Umbruch zu verstehen und handlungsfähig zu bleiben.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These 4: </a:t>
            </a:r>
            <a:endParaRPr lang="de-DE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Der weite Interessenbegriff passt zu einem weiten Arbeitsbegriff (Metabolismus = Arbeit als lebensspendender Prozess/Marx im Anschluss an Leibnitz), der Interessenpolitik für Tätigkeiten jenseits der Erwerbsarbeit (unbezahlte Sorgearbeiten, freie Tätigkeiten, Koordinationsarbeit) öffnet (28-Stunden-Woche als Wahl-Option).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62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>
          <a:xfrm>
            <a:off x="428596" y="1340768"/>
            <a:ext cx="8286808" cy="4392488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These 5: </a:t>
            </a:r>
            <a:endParaRPr lang="de-DE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Der weite Interessenbegriff eignet sich besonders gut, um gewerkschaftliche Klassenpolitik in sozial-ökologischen Transformationskonflikten zu begründen. Es lässt sich sehr gut mit sozialen und ökologischen Nachhaltigkeitszielen verbinden.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These 6:</a:t>
            </a:r>
            <a:endParaRPr lang="de-DE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Der weite Interessenbegriff lässt sich hervorragend nutzen, um Ausbeutungsmechanismen in einer digitalisierten Arbeitswelt aufzudecken und zu thematisieren.</a:t>
            </a:r>
          </a:p>
        </p:txBody>
      </p:sp>
    </p:spTree>
    <p:extLst>
      <p:ext uri="{BB962C8B-B14F-4D97-AF65-F5344CB8AC3E}">
        <p14:creationId xmlns:p14="http://schemas.microsoft.com/office/powerpoint/2010/main" val="228002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1"/>
          <p:cNvSpPr>
            <a:spLocks noGrp="1"/>
          </p:cNvSpPr>
          <p:nvPr>
            <p:ph sz="half" idx="2"/>
          </p:nvPr>
        </p:nvSpPr>
        <p:spPr>
          <a:xfrm>
            <a:off x="428596" y="1340768"/>
            <a:ext cx="8286808" cy="468052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These 7:</a:t>
            </a:r>
            <a:endParaRPr lang="de-DE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Der weite Interessenbegriff kann helfen, die Fragmentierungen, Abwertungsmechanismen und Diskriminierungen unter Lohnabhängigen zugunsten solidarischer Praktiken zu überwinden. Er immunisiert gegen problematische Entgegensetzungen von Identitäts- und Klassenpolitik.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These 8: </a:t>
            </a:r>
            <a:endParaRPr lang="de-DE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Der weite Interessenbegriff bietet eine gute Grundlage für eine offensive Auseinandersetzung mit radikal rechten Orientierungen.</a:t>
            </a:r>
          </a:p>
        </p:txBody>
      </p:sp>
    </p:spTree>
    <p:extLst>
      <p:ext uri="{BB962C8B-B14F-4D97-AF65-F5344CB8AC3E}">
        <p14:creationId xmlns:p14="http://schemas.microsoft.com/office/powerpoint/2010/main" val="1785130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1"/>
          <p:cNvSpPr>
            <a:spLocks noGrp="1"/>
          </p:cNvSpPr>
          <p:nvPr>
            <p:ph sz="half" idx="2"/>
          </p:nvPr>
        </p:nvSpPr>
        <p:spPr>
          <a:xfrm>
            <a:off x="428596" y="1340768"/>
            <a:ext cx="8286808" cy="4104456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These 9:</a:t>
            </a:r>
            <a:endParaRPr lang="de-DE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Der weite Interessenbegriff eignet sich, um neue Allianzen von Gewerkschaften, Klimabewegungen und anderen Akteuren demokratischer Zivilgesellschaften zu begründen. Ziel dieser Allianzen ist eine Nachhaltigkeitsrevolution.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These 10:</a:t>
            </a:r>
            <a:endParaRPr lang="de-DE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Der weite Interessenbegriff leistet radikale Kapitalismuskritik und drängt nach Utopien nachhaltig-sozialistischer Gesellschaften.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09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>
            <a:extLst>
              <a:ext uri="{FF2B5EF4-FFF2-40B4-BE49-F238E27FC236}">
                <a16:creationId xmlns:a16="http://schemas.microsoft.com/office/drawing/2014/main" id="{F56A5D16-0FEB-4D68-AFEB-15147D1015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86" y="3933056"/>
            <a:ext cx="1679426" cy="2554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D529F01F-0482-438D-AA86-BF1FA2BFD0DA}"/>
              </a:ext>
            </a:extLst>
          </p:cNvPr>
          <p:cNvSpPr/>
          <p:nvPr/>
        </p:nvSpPr>
        <p:spPr>
          <a:xfrm>
            <a:off x="2016790" y="4463241"/>
            <a:ext cx="288032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DE" sz="1600" dirty="0">
                <a:solidFill>
                  <a:schemeClr val="tx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Dörre, Klaus/Holzschuh, Madeleine/Köster, Jakob/</a:t>
            </a:r>
            <a:r>
              <a:rPr lang="de-DE" sz="1600" dirty="0" err="1">
                <a:solidFill>
                  <a:schemeClr val="tx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Sittel</a:t>
            </a:r>
            <a:r>
              <a:rPr lang="de-DE" sz="1600" dirty="0">
                <a:solidFill>
                  <a:schemeClr val="tx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Johanna (Hrsg.)(2020): </a:t>
            </a:r>
          </a:p>
          <a:p>
            <a:pPr>
              <a:spcAft>
                <a:spcPts val="0"/>
              </a:spcAft>
            </a:pPr>
            <a:r>
              <a:rPr lang="de-DE" sz="16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Abschied von Kohle und Auto? Sozial-ökologische Transformationskonflikte um Energie und Mobilität.</a:t>
            </a:r>
            <a:r>
              <a:rPr lang="de-DE" sz="1600" dirty="0">
                <a:solidFill>
                  <a:schemeClr val="tx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Frankfurt am Main/New York: Campus.</a:t>
            </a:r>
            <a:endParaRPr lang="de-DE" sz="16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Die Utopie des Sozialismus">
            <a:extLst>
              <a:ext uri="{FF2B5EF4-FFF2-40B4-BE49-F238E27FC236}">
                <a16:creationId xmlns:a16="http://schemas.microsoft.com/office/drawing/2014/main" id="{7DDEE163-CEC7-451C-B278-5280815541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068" y="2492896"/>
            <a:ext cx="2169220" cy="3457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AF6A811C-1358-497E-ABA5-B95B814DA51B}"/>
              </a:ext>
            </a:extLst>
          </p:cNvPr>
          <p:cNvSpPr txBox="1"/>
          <p:nvPr/>
        </p:nvSpPr>
        <p:spPr>
          <a:xfrm>
            <a:off x="4283968" y="2420888"/>
            <a:ext cx="2595822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e-DE" sz="1600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Klaus Dörre (2021):</a:t>
            </a:r>
            <a:endParaRPr lang="de-DE" sz="14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/>
            <a:r>
              <a:rPr lang="de-DE" sz="160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Die Utopie des Sozialismus. Kompass für eine Nachhaltigkeitsrevolution</a:t>
            </a:r>
            <a:endParaRPr lang="de-DE" sz="1400" dirty="0">
              <a:solidFill>
                <a:schemeClr val="tx2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/>
            <a:endParaRPr lang="de-DE" sz="1200" i="1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/>
            <a:r>
              <a:rPr lang="de-DE" sz="1200" i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Erscheint im August 2021</a:t>
            </a:r>
            <a:endParaRPr lang="de-DE" sz="11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E3997EA-F19E-48F2-91C2-8FCF32BC51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86" y="980728"/>
            <a:ext cx="1803261" cy="2554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15897D22-E2EE-407B-B110-DFAC36984040}"/>
              </a:ext>
            </a:extLst>
          </p:cNvPr>
          <p:cNvSpPr txBox="1"/>
          <p:nvPr/>
        </p:nvSpPr>
        <p:spPr>
          <a:xfrm>
            <a:off x="2286000" y="980728"/>
            <a:ext cx="300608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 b="0" i="0" dirty="0">
                <a:solidFill>
                  <a:schemeClr val="tx2"/>
                </a:solidFill>
                <a:effectLst/>
              </a:rPr>
              <a:t>Dörre, Klaus (2020): </a:t>
            </a:r>
            <a:r>
              <a:rPr lang="de-DE" sz="1600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 der Warteschlange. Arbeiter*innen und die radikale Rechte</a:t>
            </a:r>
            <a:r>
              <a:rPr lang="de-DE" sz="1600" b="0" i="0" dirty="0">
                <a:solidFill>
                  <a:schemeClr val="tx2"/>
                </a:solidFill>
                <a:effectLst/>
              </a:rPr>
              <a:t>. Münster: Westfälisches Dampfboot.</a:t>
            </a:r>
            <a:endParaRPr lang="de-DE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1315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rporate Design">
  <a:themeElements>
    <a:clrScheme name="FSU">
      <a:dk1>
        <a:sysClr val="windowText" lastClr="000000"/>
      </a:dk1>
      <a:lt1>
        <a:sysClr val="window" lastClr="FFFFFF"/>
      </a:lt1>
      <a:dk2>
        <a:srgbClr val="002350"/>
      </a:dk2>
      <a:lt2>
        <a:srgbClr val="F7F8FA"/>
      </a:lt2>
      <a:accent1>
        <a:srgbClr val="5A93BB"/>
      </a:accent1>
      <a:accent2>
        <a:srgbClr val="CD0067"/>
      </a:accent2>
      <a:accent3>
        <a:srgbClr val="578C27"/>
      </a:accent3>
      <a:accent4>
        <a:srgbClr val="D49700"/>
      </a:accent4>
      <a:accent5>
        <a:srgbClr val="690067"/>
      </a:accent5>
      <a:accent6>
        <a:srgbClr val="EB690B"/>
      </a:accent6>
      <a:hlink>
        <a:srgbClr val="AAB5CA"/>
      </a:hlink>
      <a:folHlink>
        <a:srgbClr val="5F7298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 bwMode="ltGray">
        <a:solidFill>
          <a:schemeClr val="accent1">
            <a:lumMod val="50000"/>
          </a:schemeClr>
        </a:solidFill>
        <a:ln w="48000" cap="flat" cmpd="thickThin" algn="ctr">
          <a:noFill/>
          <a:prstDash val="solid"/>
        </a:ln>
      </a:spPr>
      <a:bodyPr rtlCol="0" anchor="ctr"/>
      <a:lstStyle>
        <a:defPPr marL="0" algn="ctr" defTabSz="914400" rtl="0" eaLnBrk="1" latinLnBrk="0" hangingPunct="1">
          <a:defRPr kumimoji="0" sz="1800" kern="1200">
            <a:solidFill>
              <a:schemeClr val="lt1"/>
            </a:solidFill>
            <a:latin typeface="+mn-lt"/>
            <a:ea typeface="+mn-ea"/>
            <a:cs typeface="+mn-cs"/>
          </a:defRPr>
        </a:defPPr>
      </a:lstStyle>
      <a:style>
        <a:lnRef idx="2">
          <a:schemeClr val="accent1"/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FSU">
  <a:themeElements>
    <a:clrScheme name="FSU">
      <a:dk1>
        <a:sysClr val="windowText" lastClr="000000"/>
      </a:dk1>
      <a:lt1>
        <a:sysClr val="window" lastClr="FFFFFF"/>
      </a:lt1>
      <a:dk2>
        <a:srgbClr val="002350"/>
      </a:dk2>
      <a:lt2>
        <a:srgbClr val="F7F8FA"/>
      </a:lt2>
      <a:accent1>
        <a:srgbClr val="5A93BB"/>
      </a:accent1>
      <a:accent2>
        <a:srgbClr val="CD0067"/>
      </a:accent2>
      <a:accent3>
        <a:srgbClr val="578C27"/>
      </a:accent3>
      <a:accent4>
        <a:srgbClr val="D49700"/>
      </a:accent4>
      <a:accent5>
        <a:srgbClr val="690067"/>
      </a:accent5>
      <a:accent6>
        <a:srgbClr val="EB690B"/>
      </a:accent6>
      <a:hlink>
        <a:srgbClr val="AAB5CA"/>
      </a:hlink>
      <a:folHlink>
        <a:srgbClr val="5F7298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 bwMode="ltGray">
        <a:solidFill>
          <a:schemeClr val="accent1">
            <a:lumMod val="50000"/>
          </a:schemeClr>
        </a:solidFill>
        <a:ln w="48000" cap="flat" cmpd="thickThin" algn="ctr">
          <a:noFill/>
          <a:prstDash val="solid"/>
        </a:ln>
      </a:spPr>
      <a:bodyPr rtlCol="0" anchor="ctr"/>
      <a:lstStyle>
        <a:defPPr marL="0" algn="ctr" defTabSz="914400" rtl="0" eaLnBrk="1" latinLnBrk="0" hangingPunct="1">
          <a:defRPr kumimoji="0" sz="1800" kern="1200">
            <a:solidFill>
              <a:schemeClr val="lt1"/>
            </a:solidFill>
            <a:latin typeface="+mn-lt"/>
            <a:ea typeface="+mn-ea"/>
            <a:cs typeface="+mn-cs"/>
          </a:defRPr>
        </a:defPPr>
      </a:lstStyle>
      <a:style>
        <a:lnRef idx="2">
          <a:schemeClr val="accent1"/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2_FSU">
  <a:themeElements>
    <a:clrScheme name="FSU">
      <a:dk1>
        <a:sysClr val="windowText" lastClr="000000"/>
      </a:dk1>
      <a:lt1>
        <a:sysClr val="window" lastClr="FFFFFF"/>
      </a:lt1>
      <a:dk2>
        <a:srgbClr val="002350"/>
      </a:dk2>
      <a:lt2>
        <a:srgbClr val="F7F8FA"/>
      </a:lt2>
      <a:accent1>
        <a:srgbClr val="5A93BB"/>
      </a:accent1>
      <a:accent2>
        <a:srgbClr val="CD0067"/>
      </a:accent2>
      <a:accent3>
        <a:srgbClr val="578C27"/>
      </a:accent3>
      <a:accent4>
        <a:srgbClr val="D49700"/>
      </a:accent4>
      <a:accent5>
        <a:srgbClr val="690067"/>
      </a:accent5>
      <a:accent6>
        <a:srgbClr val="EB690B"/>
      </a:accent6>
      <a:hlink>
        <a:srgbClr val="AAB5CA"/>
      </a:hlink>
      <a:folHlink>
        <a:srgbClr val="5F7298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 bwMode="ltGray">
        <a:solidFill>
          <a:schemeClr val="accent1">
            <a:lumMod val="50000"/>
          </a:schemeClr>
        </a:solidFill>
        <a:ln w="48000" cap="flat" cmpd="thickThin" algn="ctr">
          <a:noFill/>
          <a:prstDash val="solid"/>
        </a:ln>
      </a:spPr>
      <a:bodyPr rtlCol="0" anchor="ctr"/>
      <a:lstStyle>
        <a:defPPr marL="0" algn="ctr" defTabSz="914400" rtl="0" eaLnBrk="1" latinLnBrk="0" hangingPunct="1">
          <a:defRPr kumimoji="0" sz="1800" kern="1200">
            <a:solidFill>
              <a:schemeClr val="lt1"/>
            </a:solidFill>
            <a:latin typeface="+mn-lt"/>
            <a:ea typeface="+mn-ea"/>
            <a:cs typeface="+mn-cs"/>
          </a:defRPr>
        </a:defPPr>
      </a:lstStyle>
      <a:style>
        <a:lnRef idx="2">
          <a:schemeClr val="accent1"/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3_FSU">
  <a:themeElements>
    <a:clrScheme name="FSU">
      <a:dk1>
        <a:sysClr val="windowText" lastClr="000000"/>
      </a:dk1>
      <a:lt1>
        <a:sysClr val="window" lastClr="FFFFFF"/>
      </a:lt1>
      <a:dk2>
        <a:srgbClr val="002350"/>
      </a:dk2>
      <a:lt2>
        <a:srgbClr val="F7F8FA"/>
      </a:lt2>
      <a:accent1>
        <a:srgbClr val="5A93BB"/>
      </a:accent1>
      <a:accent2>
        <a:srgbClr val="CD0067"/>
      </a:accent2>
      <a:accent3>
        <a:srgbClr val="578C27"/>
      </a:accent3>
      <a:accent4>
        <a:srgbClr val="D49700"/>
      </a:accent4>
      <a:accent5>
        <a:srgbClr val="690067"/>
      </a:accent5>
      <a:accent6>
        <a:srgbClr val="EB690B"/>
      </a:accent6>
      <a:hlink>
        <a:srgbClr val="AAB5CA"/>
      </a:hlink>
      <a:folHlink>
        <a:srgbClr val="5F7298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 bwMode="ltGray">
        <a:solidFill>
          <a:schemeClr val="accent1">
            <a:lumMod val="50000"/>
          </a:schemeClr>
        </a:solidFill>
        <a:ln w="48000" cap="flat" cmpd="thickThin" algn="ctr">
          <a:noFill/>
          <a:prstDash val="solid"/>
        </a:ln>
      </a:spPr>
      <a:bodyPr rtlCol="0" anchor="ctr"/>
      <a:lstStyle>
        <a:defPPr marL="0" algn="ctr" defTabSz="914400" rtl="0" eaLnBrk="1" latinLnBrk="0" hangingPunct="1">
          <a:defRPr kumimoji="0" sz="1800" kern="1200">
            <a:solidFill>
              <a:schemeClr val="lt1"/>
            </a:solidFill>
            <a:latin typeface="+mn-lt"/>
            <a:ea typeface="+mn-ea"/>
            <a:cs typeface="+mn-cs"/>
          </a:defRPr>
        </a:defPPr>
      </a:lstStyle>
      <a:style>
        <a:lnRef idx="2">
          <a:schemeClr val="accent1"/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 Design</Template>
  <TotalTime>0</TotalTime>
  <Words>448</Words>
  <Application>Microsoft Office PowerPoint</Application>
  <PresentationFormat>Bildschirmpräsentation (4:3)</PresentationFormat>
  <Paragraphs>38</Paragraphs>
  <Slides>7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Arial</vt:lpstr>
      <vt:lpstr>Calibri</vt:lpstr>
      <vt:lpstr>Wingdings 2</vt:lpstr>
      <vt:lpstr>corporate Design</vt:lpstr>
      <vt:lpstr>1_FSU</vt:lpstr>
      <vt:lpstr>2_FSU</vt:lpstr>
      <vt:lpstr>3_FSU</vt:lpstr>
      <vt:lpstr>Zurück zum „einfachen“ Interessengegensatz? Kapitalismuskritik heute!   Prof. Dr. Klaus Dörre, FSU Jena    02. Juli 2021 IG Metall Bildungszentrum Sprockhövel 3. Werkstattgespräch „Menschen für Veränderungen gewinnen“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Jahrestagung der bag arbeit  am 2. Septemer 2013 in Berlin</dc:title>
  <dc:creator>Janett Grosser</dc:creator>
  <cp:lastModifiedBy>rebecca.sequeira</cp:lastModifiedBy>
  <cp:revision>210</cp:revision>
  <dcterms:created xsi:type="dcterms:W3CDTF">2013-09-02T07:27:46Z</dcterms:created>
  <dcterms:modified xsi:type="dcterms:W3CDTF">2021-07-01T13:53:39Z</dcterms:modified>
</cp:coreProperties>
</file>